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93" r:id="rId5"/>
    <p:sldId id="69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14"/>
    <a:srgbClr val="282F39"/>
    <a:srgbClr val="007A7D"/>
    <a:srgbClr val="CB1B4A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8E4C3E-ABC4-91B3-90E3-294D9D680E40}" v="11" dt="2020-07-06T08:48:36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46" autoAdjust="0"/>
    <p:restoredTop sz="94669" autoAdjust="0"/>
  </p:normalViewPr>
  <p:slideViewPr>
    <p:cSldViewPr snapToGrid="0">
      <p:cViewPr varScale="1">
        <p:scale>
          <a:sx n="105" d="100"/>
          <a:sy n="105" d="100"/>
        </p:scale>
        <p:origin x="13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uelove, Rhys" userId="S::rhys.truelove@rctcbc.gov.uk::82fbc5ba-ad3d-47de-be38-0e0956f277a7" providerId="AD" clId="Web-{AE8E4C3E-ABC4-91B3-90E3-294D9D680E40}"/>
    <pc:docChg chg="modSld">
      <pc:chgData name="Truelove, Rhys" userId="S::rhys.truelove@rctcbc.gov.uk::82fbc5ba-ad3d-47de-be38-0e0956f277a7" providerId="AD" clId="Web-{AE8E4C3E-ABC4-91B3-90E3-294D9D680E40}" dt="2020-07-06T08:48:36.859" v="9" actId="20577"/>
      <pc:docMkLst>
        <pc:docMk/>
      </pc:docMkLst>
      <pc:sldChg chg="modSp">
        <pc:chgData name="Truelove, Rhys" userId="S::rhys.truelove@rctcbc.gov.uk::82fbc5ba-ad3d-47de-be38-0e0956f277a7" providerId="AD" clId="Web-{AE8E4C3E-ABC4-91B3-90E3-294D9D680E40}" dt="2020-07-06T08:47:59.921" v="3" actId="14100"/>
        <pc:sldMkLst>
          <pc:docMk/>
          <pc:sldMk cId="2335952298" sldId="693"/>
        </pc:sldMkLst>
        <pc:spChg chg="mod">
          <ac:chgData name="Truelove, Rhys" userId="S::rhys.truelove@rctcbc.gov.uk::82fbc5ba-ad3d-47de-be38-0e0956f277a7" providerId="AD" clId="Web-{AE8E4C3E-ABC4-91B3-90E3-294D9D680E40}" dt="2020-07-06T08:47:59.921" v="3" actId="14100"/>
          <ac:spMkLst>
            <pc:docMk/>
            <pc:sldMk cId="2335952298" sldId="693"/>
            <ac:spMk id="55" creationId="{81CA2723-1ACF-4A01-8803-6770F86ECAFE}"/>
          </ac:spMkLst>
        </pc:spChg>
      </pc:sldChg>
      <pc:sldChg chg="modSp">
        <pc:chgData name="Truelove, Rhys" userId="S::rhys.truelove@rctcbc.gov.uk::82fbc5ba-ad3d-47de-be38-0e0956f277a7" providerId="AD" clId="Web-{AE8E4C3E-ABC4-91B3-90E3-294D9D680E40}" dt="2020-07-06T08:48:36.859" v="8" actId="20577"/>
        <pc:sldMkLst>
          <pc:docMk/>
          <pc:sldMk cId="1621036027" sldId="694"/>
        </pc:sldMkLst>
        <pc:spChg chg="mod">
          <ac:chgData name="Truelove, Rhys" userId="S::rhys.truelove@rctcbc.gov.uk::82fbc5ba-ad3d-47de-be38-0e0956f277a7" providerId="AD" clId="Web-{AE8E4C3E-ABC4-91B3-90E3-294D9D680E40}" dt="2020-07-06T08:48:36.859" v="8" actId="20577"/>
          <ac:spMkLst>
            <pc:docMk/>
            <pc:sldMk cId="1621036027" sldId="694"/>
            <ac:spMk id="55" creationId="{81CA2723-1ACF-4A01-8803-6770F86ECA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cid.tv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cid.tv/cy" TargetMode="External"/><Relationship Id="rId2" Type="http://schemas.openxmlformats.org/officeDocument/2006/relationships/hyperlink" Target="http://www.wicid.tv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Chevron 2">
            <a:extLst>
              <a:ext uri="{FF2B5EF4-FFF2-40B4-BE49-F238E27FC236}">
                <a16:creationId xmlns:a16="http://schemas.microsoft.com/office/drawing/2014/main" id="{C4940865-309A-435A-80F3-80104F6D24F2}"/>
              </a:ext>
            </a:extLst>
          </p:cNvPr>
          <p:cNvSpPr/>
          <p:nvPr/>
        </p:nvSpPr>
        <p:spPr>
          <a:xfrm>
            <a:off x="981075" y="2339975"/>
            <a:ext cx="2894650" cy="2609850"/>
          </a:xfrm>
          <a:prstGeom prst="chevron">
            <a:avLst>
              <a:gd name="adj" fmla="val 263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F8D83CA8-F2D6-4B98-8BB8-70088C5E481F}"/>
              </a:ext>
            </a:extLst>
          </p:cNvPr>
          <p:cNvSpPr/>
          <p:nvPr/>
        </p:nvSpPr>
        <p:spPr>
          <a:xfrm>
            <a:off x="3428751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249443B9-17FB-465A-B335-F0C483849F03}"/>
              </a:ext>
            </a:extLst>
          </p:cNvPr>
          <p:cNvSpPr/>
          <p:nvPr/>
        </p:nvSpPr>
        <p:spPr>
          <a:xfrm>
            <a:off x="5874518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DCE687C4-67D4-459C-8082-2ACCCF0BF0EE}"/>
              </a:ext>
            </a:extLst>
          </p:cNvPr>
          <p:cNvSpPr/>
          <p:nvPr/>
        </p:nvSpPr>
        <p:spPr>
          <a:xfrm>
            <a:off x="8316275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1A6F98-3C9A-4146-9DA8-E4CB72200585}"/>
              </a:ext>
            </a:extLst>
          </p:cNvPr>
          <p:cNvSpPr txBox="1"/>
          <p:nvPr/>
        </p:nvSpPr>
        <p:spPr>
          <a:xfrm>
            <a:off x="2241395" y="325872"/>
            <a:ext cx="76208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RCTCBC Virtual Work Experience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1890458" y="2339975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Step 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1609344" y="2926030"/>
            <a:ext cx="1929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Sign up via 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hlinkClick r:id="rId2"/>
              </a:rPr>
              <a:t>www.wicid.tv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 website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70D80D-7241-49E5-B79F-F66023BD33BE}"/>
              </a:ext>
            </a:extLst>
          </p:cNvPr>
          <p:cNvGrpSpPr/>
          <p:nvPr/>
        </p:nvGrpSpPr>
        <p:grpSpPr>
          <a:xfrm>
            <a:off x="2124123" y="3727554"/>
            <a:ext cx="777008" cy="947750"/>
            <a:chOff x="7931851" y="2464731"/>
            <a:chExt cx="1002842" cy="1223210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2EFDDA8C-F02D-451A-92D0-C379C57C68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9216C7A6-BAB4-44DD-9F2C-807450B8D2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3D8F563F-9230-4CAB-B26B-EB94AC50C1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E9573E48-413D-425B-8A0B-717DF75C4B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0F22A048-3BC2-407C-B58A-9AAA1E55B3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6CE035DE-7564-4AA5-B06E-DF156B4A06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E32586E0-33E5-429E-B769-2F9CF4AC76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C3C340CC-B063-435F-8CFC-90F0D0860F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1471ED3B-E1EC-4E7C-B0C2-12C918C6D5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044298CC-4D9B-4328-971B-2ED9C04EE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7285F61C-1032-40CE-A6B0-E198E6E268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8403A79C-9266-4AE3-B54C-A922181F1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340FDC7F-D921-4C82-A33D-C615131435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2BF628B5-F81A-4728-A432-DB8F52B68C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1541C22-8888-4AA8-BFF7-4D2C0F421F14}"/>
              </a:ext>
            </a:extLst>
          </p:cNvPr>
          <p:cNvGrpSpPr/>
          <p:nvPr/>
        </p:nvGrpSpPr>
        <p:grpSpPr>
          <a:xfrm>
            <a:off x="4416853" y="3783919"/>
            <a:ext cx="918445" cy="918223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4CCFC18E-837A-4070-A539-49EF9E0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F217D987-7CEC-4CFD-A77A-4DDB6BC713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D7B16097-C72E-49BD-856C-7DC51ED238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E7CB8B87-9263-4725-8979-A5F8A0FFCA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A994A34-A08C-4CB7-A2DA-B19B5F8F02CE}"/>
              </a:ext>
            </a:extLst>
          </p:cNvPr>
          <p:cNvGrpSpPr/>
          <p:nvPr/>
        </p:nvGrpSpPr>
        <p:grpSpPr>
          <a:xfrm>
            <a:off x="6862621" y="3703708"/>
            <a:ext cx="971610" cy="1023078"/>
            <a:chOff x="5995988" y="2712903"/>
            <a:chExt cx="2457450" cy="2587625"/>
          </a:xfrm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F6445F61-0FAD-4464-B50E-2C872833B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81A0B37-AE43-426F-9B49-1395D518C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317D8163-925C-45DB-AA2D-C9B6813C7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EFF6EB5-F4AD-4D53-ABF5-479FFE21528A}"/>
              </a:ext>
            </a:extLst>
          </p:cNvPr>
          <p:cNvGrpSpPr/>
          <p:nvPr/>
        </p:nvGrpSpPr>
        <p:grpSpPr>
          <a:xfrm>
            <a:off x="9251752" y="3724506"/>
            <a:ext cx="1045689" cy="934696"/>
            <a:chOff x="5418138" y="4568825"/>
            <a:chExt cx="568325" cy="508001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059EB11E-CEB3-4EF4-B11A-A085FAA9B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59C74A74-22B6-4B79-9765-1DC49446D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15734421-AE06-4DC1-824F-48FA24DDF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422ED166-3B9D-4A26-9603-D883C031D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ACABA790-4C37-4E65-AA7D-60FE963DF23B}"/>
              </a:ext>
            </a:extLst>
          </p:cNvPr>
          <p:cNvSpPr/>
          <p:nvPr/>
        </p:nvSpPr>
        <p:spPr>
          <a:xfrm>
            <a:off x="807915" y="5540688"/>
            <a:ext cx="10403009" cy="485208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DBB10A-8DCF-4CE4-A6C2-B24C2182EA77}"/>
              </a:ext>
            </a:extLst>
          </p:cNvPr>
          <p:cNvSpPr txBox="1"/>
          <p:nvPr/>
        </p:nvSpPr>
        <p:spPr>
          <a:xfrm>
            <a:off x="368560" y="6175509"/>
            <a:ext cx="1136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  <a:hlinkClick r:id="rId2"/>
              </a:rPr>
              <a:t>www.wicid.tv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4232592" y="2366727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Step 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3951478" y="2935464"/>
            <a:ext cx="19810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</a:rPr>
              <a:t>Check </a:t>
            </a:r>
            <a:r>
              <a:rPr lang="en-US" sz="1600" b="1" dirty="0">
                <a:solidFill>
                  <a:srgbClr val="FFFFFF"/>
                </a:solidFill>
                <a:latin typeface="Open Sans"/>
              </a:rPr>
              <a:t>your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</a:rPr>
              <a:t> email account for your login details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6751679" y="2336815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Step 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6470565" y="2922870"/>
            <a:ext cx="1929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Login using your username and password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9097530" y="2351814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Step 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8953576" y="2937869"/>
            <a:ext cx="1929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Login</a:t>
            </a:r>
            <a:r>
              <a:rPr kumimoji="0" lang="en-GB" sz="16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 each day and complete the assigned tasks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33595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Chevron 2">
            <a:extLst>
              <a:ext uri="{FF2B5EF4-FFF2-40B4-BE49-F238E27FC236}">
                <a16:creationId xmlns:a16="http://schemas.microsoft.com/office/drawing/2014/main" id="{C4940865-309A-435A-80F3-80104F6D24F2}"/>
              </a:ext>
            </a:extLst>
          </p:cNvPr>
          <p:cNvSpPr/>
          <p:nvPr/>
        </p:nvSpPr>
        <p:spPr>
          <a:xfrm>
            <a:off x="981075" y="2339975"/>
            <a:ext cx="2894650" cy="2609850"/>
          </a:xfrm>
          <a:prstGeom prst="chevron">
            <a:avLst>
              <a:gd name="adj" fmla="val 2639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F8D83CA8-F2D6-4B98-8BB8-70088C5E481F}"/>
              </a:ext>
            </a:extLst>
          </p:cNvPr>
          <p:cNvSpPr/>
          <p:nvPr/>
        </p:nvSpPr>
        <p:spPr>
          <a:xfrm>
            <a:off x="3428751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249443B9-17FB-465A-B335-F0C483849F03}"/>
              </a:ext>
            </a:extLst>
          </p:cNvPr>
          <p:cNvSpPr/>
          <p:nvPr/>
        </p:nvSpPr>
        <p:spPr>
          <a:xfrm>
            <a:off x="5874518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DCE687C4-67D4-459C-8082-2ACCCF0BF0EE}"/>
              </a:ext>
            </a:extLst>
          </p:cNvPr>
          <p:cNvSpPr/>
          <p:nvPr/>
        </p:nvSpPr>
        <p:spPr>
          <a:xfrm>
            <a:off x="8316275" y="2339975"/>
            <a:ext cx="2894650" cy="2609850"/>
          </a:xfrm>
          <a:prstGeom prst="chevron">
            <a:avLst>
              <a:gd name="adj" fmla="val 2639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1A6F98-3C9A-4146-9DA8-E4CB72200585}"/>
              </a:ext>
            </a:extLst>
          </p:cNvPr>
          <p:cNvSpPr txBox="1"/>
          <p:nvPr/>
        </p:nvSpPr>
        <p:spPr>
          <a:xfrm>
            <a:off x="2241395" y="325872"/>
            <a:ext cx="76208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5400" b="1" dirty="0" err="1">
                <a:solidFill>
                  <a:schemeClr val="bg1"/>
                </a:solidFill>
              </a:rPr>
              <a:t>Wythnos</a:t>
            </a:r>
            <a:r>
              <a:rPr lang="en-GB" sz="5400" b="1" dirty="0">
                <a:solidFill>
                  <a:schemeClr val="bg1"/>
                </a:solidFill>
              </a:rPr>
              <a:t> </a:t>
            </a:r>
            <a:r>
              <a:rPr lang="en-GB" sz="5400" b="1" dirty="0" err="1">
                <a:solidFill>
                  <a:schemeClr val="bg1"/>
                </a:solidFill>
              </a:rPr>
              <a:t>Profiad</a:t>
            </a:r>
            <a:r>
              <a:rPr lang="en-GB" sz="5400" b="1" dirty="0">
                <a:solidFill>
                  <a:schemeClr val="bg1"/>
                </a:solidFill>
              </a:rPr>
              <a:t> </a:t>
            </a:r>
            <a:r>
              <a:rPr lang="en-GB" sz="5400" b="1" dirty="0" err="1">
                <a:solidFill>
                  <a:schemeClr val="bg1"/>
                </a:solidFill>
              </a:rPr>
              <a:t>Gwaith</a:t>
            </a:r>
            <a:r>
              <a:rPr lang="en-GB" sz="5400" b="1" dirty="0">
                <a:solidFill>
                  <a:schemeClr val="bg1"/>
                </a:solidFill>
              </a:rPr>
              <a:t> </a:t>
            </a:r>
            <a:r>
              <a:rPr lang="en-GB" sz="5400" b="1" dirty="0" err="1">
                <a:solidFill>
                  <a:schemeClr val="bg1"/>
                </a:solidFill>
              </a:rPr>
              <a:t>Rhithwir</a:t>
            </a:r>
            <a:r>
              <a:rPr lang="en-GB" sz="5400" b="1" dirty="0">
                <a:solidFill>
                  <a:schemeClr val="bg1"/>
                </a:solidFill>
              </a:rPr>
              <a:t> </a:t>
            </a:r>
            <a:r>
              <a:rPr lang="en-GB" sz="5400" b="1" dirty="0" err="1">
                <a:solidFill>
                  <a:schemeClr val="bg1"/>
                </a:solidFill>
              </a:rPr>
              <a:t>CBSRhCT</a:t>
            </a:r>
            <a:endParaRPr kumimoji="0" lang="en-GB" sz="13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1680146" y="2339975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/>
                </a:solidFill>
                <a:latin typeface="Open Sans" panose="020B0606030504020204" pitchFamily="34" charset="0"/>
              </a:rPr>
              <a:t>Cam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 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1335024" y="2715718"/>
            <a:ext cx="2075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alt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Cofrestrwch ar wefan </a:t>
            </a:r>
            <a:r>
              <a:rPr lang="cy-GB" altLang="en-US" sz="1600" b="1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www.wicid.tv</a:t>
            </a:r>
            <a:r>
              <a:rPr lang="cy-GB" altLang="en-US" sz="1600" b="1" dirty="0">
                <a:solidFill>
                  <a:srgbClr val="22222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cy-GB" altLang="en-US" sz="5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cy-GB" alt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70D80D-7241-49E5-B79F-F66023BD33BE}"/>
              </a:ext>
            </a:extLst>
          </p:cNvPr>
          <p:cNvGrpSpPr/>
          <p:nvPr/>
        </p:nvGrpSpPr>
        <p:grpSpPr>
          <a:xfrm>
            <a:off x="2124123" y="3727554"/>
            <a:ext cx="777008" cy="947750"/>
            <a:chOff x="7931851" y="2464731"/>
            <a:chExt cx="1002842" cy="1223210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2EFDDA8C-F02D-451A-92D0-C379C57C68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20806" y="2650831"/>
              <a:ext cx="623981" cy="1037110"/>
            </a:xfrm>
            <a:custGeom>
              <a:avLst/>
              <a:gdLst>
                <a:gd name="T0" fmla="*/ 674 w 750"/>
                <a:gd name="T1" fmla="*/ 602 h 1237"/>
                <a:gd name="T2" fmla="*/ 750 w 750"/>
                <a:gd name="T3" fmla="*/ 376 h 1237"/>
                <a:gd name="T4" fmla="*/ 638 w 750"/>
                <a:gd name="T5" fmla="*/ 110 h 1237"/>
                <a:gd name="T6" fmla="*/ 370 w 750"/>
                <a:gd name="T7" fmla="*/ 2 h 1237"/>
                <a:gd name="T8" fmla="*/ 110 w 750"/>
                <a:gd name="T9" fmla="*/ 112 h 1237"/>
                <a:gd name="T10" fmla="*/ 1 w 750"/>
                <a:gd name="T11" fmla="*/ 373 h 1237"/>
                <a:gd name="T12" fmla="*/ 77 w 750"/>
                <a:gd name="T13" fmla="*/ 603 h 1237"/>
                <a:gd name="T14" fmla="*/ 205 w 750"/>
                <a:gd name="T15" fmla="*/ 976 h 1237"/>
                <a:gd name="T16" fmla="*/ 205 w 750"/>
                <a:gd name="T17" fmla="*/ 1120 h 1237"/>
                <a:gd name="T18" fmla="*/ 321 w 750"/>
                <a:gd name="T19" fmla="*/ 1237 h 1237"/>
                <a:gd name="T20" fmla="*/ 430 w 750"/>
                <a:gd name="T21" fmla="*/ 1237 h 1237"/>
                <a:gd name="T22" fmla="*/ 546 w 750"/>
                <a:gd name="T23" fmla="*/ 1120 h 1237"/>
                <a:gd name="T24" fmla="*/ 546 w 750"/>
                <a:gd name="T25" fmla="*/ 976 h 1237"/>
                <a:gd name="T26" fmla="*/ 674 w 750"/>
                <a:gd name="T27" fmla="*/ 602 h 1237"/>
                <a:gd name="T28" fmla="*/ 116 w 750"/>
                <a:gd name="T29" fmla="*/ 574 h 1237"/>
                <a:gd name="T30" fmla="*/ 49 w 750"/>
                <a:gd name="T31" fmla="*/ 373 h 1237"/>
                <a:gd name="T32" fmla="*/ 371 w 750"/>
                <a:gd name="T33" fmla="*/ 50 h 1237"/>
                <a:gd name="T34" fmla="*/ 605 w 750"/>
                <a:gd name="T35" fmla="*/ 144 h 1237"/>
                <a:gd name="T36" fmla="*/ 702 w 750"/>
                <a:gd name="T37" fmla="*/ 376 h 1237"/>
                <a:gd name="T38" fmla="*/ 636 w 750"/>
                <a:gd name="T39" fmla="*/ 573 h 1237"/>
                <a:gd name="T40" fmla="*/ 498 w 750"/>
                <a:gd name="T41" fmla="*/ 967 h 1237"/>
                <a:gd name="T42" fmla="*/ 253 w 750"/>
                <a:gd name="T43" fmla="*/ 967 h 1237"/>
                <a:gd name="T44" fmla="*/ 116 w 750"/>
                <a:gd name="T45" fmla="*/ 574 h 1237"/>
                <a:gd name="T46" fmla="*/ 253 w 750"/>
                <a:gd name="T47" fmla="*/ 1104 h 1237"/>
                <a:gd name="T48" fmla="*/ 253 w 750"/>
                <a:gd name="T49" fmla="*/ 1085 h 1237"/>
                <a:gd name="T50" fmla="*/ 498 w 750"/>
                <a:gd name="T51" fmla="*/ 1113 h 1237"/>
                <a:gd name="T52" fmla="*/ 498 w 750"/>
                <a:gd name="T53" fmla="*/ 1120 h 1237"/>
                <a:gd name="T54" fmla="*/ 497 w 750"/>
                <a:gd name="T55" fmla="*/ 1132 h 1237"/>
                <a:gd name="T56" fmla="*/ 253 w 750"/>
                <a:gd name="T57" fmla="*/ 1104 h 1237"/>
                <a:gd name="T58" fmla="*/ 253 w 750"/>
                <a:gd name="T59" fmla="*/ 1036 h 1237"/>
                <a:gd name="T60" fmla="*/ 253 w 750"/>
                <a:gd name="T61" fmla="*/ 1015 h 1237"/>
                <a:gd name="T62" fmla="*/ 498 w 750"/>
                <a:gd name="T63" fmla="*/ 1015 h 1237"/>
                <a:gd name="T64" fmla="*/ 498 w 750"/>
                <a:gd name="T65" fmla="*/ 1064 h 1237"/>
                <a:gd name="T66" fmla="*/ 253 w 750"/>
                <a:gd name="T67" fmla="*/ 1036 h 1237"/>
                <a:gd name="T68" fmla="*/ 321 w 750"/>
                <a:gd name="T69" fmla="*/ 1189 h 1237"/>
                <a:gd name="T70" fmla="*/ 262 w 750"/>
                <a:gd name="T71" fmla="*/ 1153 h 1237"/>
                <a:gd name="T72" fmla="*/ 468 w 750"/>
                <a:gd name="T73" fmla="*/ 1177 h 1237"/>
                <a:gd name="T74" fmla="*/ 430 w 750"/>
                <a:gd name="T75" fmla="*/ 1189 h 1237"/>
                <a:gd name="T76" fmla="*/ 321 w 750"/>
                <a:gd name="T77" fmla="*/ 1189 h 1237"/>
                <a:gd name="T78" fmla="*/ 321 w 750"/>
                <a:gd name="T79" fmla="*/ 1189 h 1237"/>
                <a:gd name="T80" fmla="*/ 321 w 750"/>
                <a:gd name="T81" fmla="*/ 118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50" h="1237">
                  <a:moveTo>
                    <a:pt x="674" y="602"/>
                  </a:moveTo>
                  <a:cubicBezTo>
                    <a:pt x="724" y="537"/>
                    <a:pt x="750" y="459"/>
                    <a:pt x="750" y="376"/>
                  </a:cubicBezTo>
                  <a:cubicBezTo>
                    <a:pt x="750" y="275"/>
                    <a:pt x="710" y="180"/>
                    <a:pt x="638" y="110"/>
                  </a:cubicBezTo>
                  <a:cubicBezTo>
                    <a:pt x="566" y="39"/>
                    <a:pt x="471" y="0"/>
                    <a:pt x="370" y="2"/>
                  </a:cubicBezTo>
                  <a:cubicBezTo>
                    <a:pt x="272" y="3"/>
                    <a:pt x="180" y="42"/>
                    <a:pt x="110" y="112"/>
                  </a:cubicBezTo>
                  <a:cubicBezTo>
                    <a:pt x="41" y="182"/>
                    <a:pt x="2" y="275"/>
                    <a:pt x="1" y="373"/>
                  </a:cubicBezTo>
                  <a:cubicBezTo>
                    <a:pt x="0" y="457"/>
                    <a:pt x="27" y="536"/>
                    <a:pt x="77" y="603"/>
                  </a:cubicBezTo>
                  <a:cubicBezTo>
                    <a:pt x="160" y="711"/>
                    <a:pt x="205" y="843"/>
                    <a:pt x="205" y="976"/>
                  </a:cubicBezTo>
                  <a:cubicBezTo>
                    <a:pt x="205" y="1120"/>
                    <a:pt x="205" y="1120"/>
                    <a:pt x="205" y="1120"/>
                  </a:cubicBezTo>
                  <a:cubicBezTo>
                    <a:pt x="205" y="1185"/>
                    <a:pt x="257" y="1237"/>
                    <a:pt x="321" y="1237"/>
                  </a:cubicBezTo>
                  <a:cubicBezTo>
                    <a:pt x="430" y="1237"/>
                    <a:pt x="430" y="1237"/>
                    <a:pt x="430" y="1237"/>
                  </a:cubicBezTo>
                  <a:cubicBezTo>
                    <a:pt x="494" y="1237"/>
                    <a:pt x="546" y="1185"/>
                    <a:pt x="546" y="1120"/>
                  </a:cubicBezTo>
                  <a:cubicBezTo>
                    <a:pt x="546" y="976"/>
                    <a:pt x="546" y="976"/>
                    <a:pt x="546" y="976"/>
                  </a:cubicBezTo>
                  <a:cubicBezTo>
                    <a:pt x="546" y="842"/>
                    <a:pt x="590" y="713"/>
                    <a:pt x="674" y="602"/>
                  </a:cubicBezTo>
                  <a:close/>
                  <a:moveTo>
                    <a:pt x="116" y="574"/>
                  </a:moveTo>
                  <a:cubicBezTo>
                    <a:pt x="71" y="516"/>
                    <a:pt x="48" y="446"/>
                    <a:pt x="49" y="373"/>
                  </a:cubicBezTo>
                  <a:cubicBezTo>
                    <a:pt x="51" y="197"/>
                    <a:pt x="195" y="52"/>
                    <a:pt x="371" y="50"/>
                  </a:cubicBezTo>
                  <a:cubicBezTo>
                    <a:pt x="459" y="49"/>
                    <a:pt x="542" y="82"/>
                    <a:pt x="605" y="144"/>
                  </a:cubicBezTo>
                  <a:cubicBezTo>
                    <a:pt x="667" y="206"/>
                    <a:pt x="702" y="288"/>
                    <a:pt x="702" y="376"/>
                  </a:cubicBezTo>
                  <a:cubicBezTo>
                    <a:pt x="702" y="448"/>
                    <a:pt x="679" y="516"/>
                    <a:pt x="636" y="573"/>
                  </a:cubicBezTo>
                  <a:cubicBezTo>
                    <a:pt x="547" y="690"/>
                    <a:pt x="500" y="825"/>
                    <a:pt x="498" y="967"/>
                  </a:cubicBezTo>
                  <a:cubicBezTo>
                    <a:pt x="253" y="967"/>
                    <a:pt x="253" y="967"/>
                    <a:pt x="253" y="967"/>
                  </a:cubicBezTo>
                  <a:cubicBezTo>
                    <a:pt x="251" y="827"/>
                    <a:pt x="202" y="688"/>
                    <a:pt x="116" y="574"/>
                  </a:cubicBezTo>
                  <a:close/>
                  <a:moveTo>
                    <a:pt x="253" y="1104"/>
                  </a:moveTo>
                  <a:cubicBezTo>
                    <a:pt x="253" y="1085"/>
                    <a:pt x="253" y="1085"/>
                    <a:pt x="253" y="1085"/>
                  </a:cubicBezTo>
                  <a:cubicBezTo>
                    <a:pt x="498" y="1113"/>
                    <a:pt x="498" y="1113"/>
                    <a:pt x="498" y="1113"/>
                  </a:cubicBezTo>
                  <a:cubicBezTo>
                    <a:pt x="498" y="1120"/>
                    <a:pt x="498" y="1120"/>
                    <a:pt x="498" y="1120"/>
                  </a:cubicBezTo>
                  <a:cubicBezTo>
                    <a:pt x="498" y="1124"/>
                    <a:pt x="498" y="1128"/>
                    <a:pt x="497" y="1132"/>
                  </a:cubicBezTo>
                  <a:lnTo>
                    <a:pt x="253" y="1104"/>
                  </a:lnTo>
                  <a:close/>
                  <a:moveTo>
                    <a:pt x="253" y="1036"/>
                  </a:moveTo>
                  <a:cubicBezTo>
                    <a:pt x="253" y="1015"/>
                    <a:pt x="253" y="1015"/>
                    <a:pt x="253" y="1015"/>
                  </a:cubicBezTo>
                  <a:cubicBezTo>
                    <a:pt x="498" y="1015"/>
                    <a:pt x="498" y="1015"/>
                    <a:pt x="498" y="1015"/>
                  </a:cubicBezTo>
                  <a:cubicBezTo>
                    <a:pt x="498" y="1064"/>
                    <a:pt x="498" y="1064"/>
                    <a:pt x="498" y="1064"/>
                  </a:cubicBezTo>
                  <a:lnTo>
                    <a:pt x="253" y="1036"/>
                  </a:lnTo>
                  <a:close/>
                  <a:moveTo>
                    <a:pt x="321" y="1189"/>
                  </a:moveTo>
                  <a:cubicBezTo>
                    <a:pt x="296" y="1189"/>
                    <a:pt x="273" y="1174"/>
                    <a:pt x="262" y="1153"/>
                  </a:cubicBezTo>
                  <a:cubicBezTo>
                    <a:pt x="468" y="1177"/>
                    <a:pt x="468" y="1177"/>
                    <a:pt x="468" y="1177"/>
                  </a:cubicBezTo>
                  <a:cubicBezTo>
                    <a:pt x="457" y="1184"/>
                    <a:pt x="444" y="1189"/>
                    <a:pt x="430" y="1189"/>
                  </a:cubicBezTo>
                  <a:lnTo>
                    <a:pt x="321" y="1189"/>
                  </a:lnTo>
                  <a:close/>
                  <a:moveTo>
                    <a:pt x="321" y="1189"/>
                  </a:moveTo>
                  <a:cubicBezTo>
                    <a:pt x="321" y="1189"/>
                    <a:pt x="321" y="1189"/>
                    <a:pt x="321" y="118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A7D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9216C7A6-BAB4-44DD-9F2C-807450B8D2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3151" y="2944496"/>
              <a:ext cx="44264" cy="75201"/>
            </a:xfrm>
            <a:custGeom>
              <a:avLst/>
              <a:gdLst>
                <a:gd name="T0" fmla="*/ 51 w 53"/>
                <a:gd name="T1" fmla="*/ 62 h 90"/>
                <a:gd name="T2" fmla="*/ 48 w 53"/>
                <a:gd name="T3" fmla="*/ 24 h 90"/>
                <a:gd name="T4" fmla="*/ 25 w 53"/>
                <a:gd name="T5" fmla="*/ 0 h 90"/>
                <a:gd name="T6" fmla="*/ 0 w 53"/>
                <a:gd name="T7" fmla="*/ 23 h 90"/>
                <a:gd name="T8" fmla="*/ 4 w 53"/>
                <a:gd name="T9" fmla="*/ 69 h 90"/>
                <a:gd name="T10" fmla="*/ 27 w 53"/>
                <a:gd name="T11" fmla="*/ 90 h 90"/>
                <a:gd name="T12" fmla="*/ 31 w 53"/>
                <a:gd name="T13" fmla="*/ 90 h 90"/>
                <a:gd name="T14" fmla="*/ 51 w 53"/>
                <a:gd name="T15" fmla="*/ 62 h 90"/>
                <a:gd name="T16" fmla="*/ 51 w 53"/>
                <a:gd name="T17" fmla="*/ 62 h 90"/>
                <a:gd name="T18" fmla="*/ 51 w 53"/>
                <a:gd name="T19" fmla="*/ 62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90">
                  <a:moveTo>
                    <a:pt x="51" y="62"/>
                  </a:moveTo>
                  <a:cubicBezTo>
                    <a:pt x="49" y="50"/>
                    <a:pt x="48" y="37"/>
                    <a:pt x="48" y="24"/>
                  </a:cubicBezTo>
                  <a:cubicBezTo>
                    <a:pt x="49" y="11"/>
                    <a:pt x="38" y="0"/>
                    <a:pt x="25" y="0"/>
                  </a:cubicBezTo>
                  <a:cubicBezTo>
                    <a:pt x="11" y="0"/>
                    <a:pt x="1" y="10"/>
                    <a:pt x="0" y="23"/>
                  </a:cubicBezTo>
                  <a:cubicBezTo>
                    <a:pt x="0" y="39"/>
                    <a:pt x="1" y="54"/>
                    <a:pt x="4" y="69"/>
                  </a:cubicBezTo>
                  <a:cubicBezTo>
                    <a:pt x="5" y="81"/>
                    <a:pt x="16" y="90"/>
                    <a:pt x="27" y="90"/>
                  </a:cubicBezTo>
                  <a:cubicBezTo>
                    <a:pt x="28" y="90"/>
                    <a:pt x="30" y="90"/>
                    <a:pt x="31" y="90"/>
                  </a:cubicBezTo>
                  <a:cubicBezTo>
                    <a:pt x="44" y="88"/>
                    <a:pt x="53" y="75"/>
                    <a:pt x="51" y="62"/>
                  </a:cubicBezTo>
                  <a:close/>
                  <a:moveTo>
                    <a:pt x="51" y="62"/>
                  </a:moveTo>
                  <a:cubicBezTo>
                    <a:pt x="51" y="62"/>
                    <a:pt x="51" y="62"/>
                    <a:pt x="51" y="6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3D8F563F-9230-4CAB-B26B-EB94AC50C1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15045" y="3044923"/>
              <a:ext cx="160397" cy="257493"/>
            </a:xfrm>
            <a:custGeom>
              <a:avLst/>
              <a:gdLst>
                <a:gd name="T0" fmla="*/ 166 w 193"/>
                <a:gd name="T1" fmla="*/ 307 h 307"/>
                <a:gd name="T2" fmla="*/ 174 w 193"/>
                <a:gd name="T3" fmla="*/ 306 h 307"/>
                <a:gd name="T4" fmla="*/ 189 w 193"/>
                <a:gd name="T5" fmla="*/ 275 h 307"/>
                <a:gd name="T6" fmla="*/ 71 w 193"/>
                <a:gd name="T7" fmla="*/ 51 h 307"/>
                <a:gd name="T8" fmla="*/ 49 w 193"/>
                <a:gd name="T9" fmla="*/ 16 h 307"/>
                <a:gd name="T10" fmla="*/ 16 w 193"/>
                <a:gd name="T11" fmla="*/ 6 h 307"/>
                <a:gd name="T12" fmla="*/ 6 w 193"/>
                <a:gd name="T13" fmla="*/ 38 h 307"/>
                <a:gd name="T14" fmla="*/ 33 w 193"/>
                <a:gd name="T15" fmla="*/ 80 h 307"/>
                <a:gd name="T16" fmla="*/ 143 w 193"/>
                <a:gd name="T17" fmla="*/ 290 h 307"/>
                <a:gd name="T18" fmla="*/ 166 w 193"/>
                <a:gd name="T19" fmla="*/ 307 h 307"/>
                <a:gd name="T20" fmla="*/ 166 w 193"/>
                <a:gd name="T21" fmla="*/ 307 h 307"/>
                <a:gd name="T22" fmla="*/ 166 w 193"/>
                <a:gd name="T23" fmla="*/ 307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3" h="307">
                  <a:moveTo>
                    <a:pt x="166" y="307"/>
                  </a:moveTo>
                  <a:cubicBezTo>
                    <a:pt x="169" y="307"/>
                    <a:pt x="171" y="306"/>
                    <a:pt x="174" y="306"/>
                  </a:cubicBezTo>
                  <a:cubicBezTo>
                    <a:pt x="186" y="301"/>
                    <a:pt x="193" y="288"/>
                    <a:pt x="189" y="275"/>
                  </a:cubicBezTo>
                  <a:cubicBezTo>
                    <a:pt x="162" y="194"/>
                    <a:pt x="123" y="119"/>
                    <a:pt x="71" y="51"/>
                  </a:cubicBezTo>
                  <a:cubicBezTo>
                    <a:pt x="63" y="40"/>
                    <a:pt x="55" y="28"/>
                    <a:pt x="49" y="16"/>
                  </a:cubicBezTo>
                  <a:cubicBezTo>
                    <a:pt x="43" y="4"/>
                    <a:pt x="28" y="0"/>
                    <a:pt x="16" y="6"/>
                  </a:cubicBezTo>
                  <a:cubicBezTo>
                    <a:pt x="5" y="12"/>
                    <a:pt x="0" y="26"/>
                    <a:pt x="6" y="38"/>
                  </a:cubicBezTo>
                  <a:cubicBezTo>
                    <a:pt x="14" y="53"/>
                    <a:pt x="23" y="67"/>
                    <a:pt x="33" y="80"/>
                  </a:cubicBezTo>
                  <a:cubicBezTo>
                    <a:pt x="81" y="144"/>
                    <a:pt x="119" y="215"/>
                    <a:pt x="143" y="290"/>
                  </a:cubicBezTo>
                  <a:cubicBezTo>
                    <a:pt x="147" y="300"/>
                    <a:pt x="156" y="307"/>
                    <a:pt x="166" y="307"/>
                  </a:cubicBezTo>
                  <a:close/>
                  <a:moveTo>
                    <a:pt x="166" y="307"/>
                  </a:moveTo>
                  <a:cubicBezTo>
                    <a:pt x="166" y="307"/>
                    <a:pt x="166" y="307"/>
                    <a:pt x="166" y="30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E9573E48-413D-425B-8A0B-717DF75C4BA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85816" y="3030644"/>
              <a:ext cx="71870" cy="89004"/>
            </a:xfrm>
            <a:custGeom>
              <a:avLst/>
              <a:gdLst>
                <a:gd name="T0" fmla="*/ 69 w 86"/>
                <a:gd name="T1" fmla="*/ 5 h 106"/>
                <a:gd name="T2" fmla="*/ 37 w 86"/>
                <a:gd name="T3" fmla="*/ 18 h 106"/>
                <a:gd name="T4" fmla="*/ 8 w 86"/>
                <a:gd name="T5" fmla="*/ 68 h 106"/>
                <a:gd name="T6" fmla="*/ 12 w 86"/>
                <a:gd name="T7" fmla="*/ 102 h 106"/>
                <a:gd name="T8" fmla="*/ 27 w 86"/>
                <a:gd name="T9" fmla="*/ 106 h 106"/>
                <a:gd name="T10" fmla="*/ 46 w 86"/>
                <a:gd name="T11" fmla="*/ 97 h 106"/>
                <a:gd name="T12" fmla="*/ 81 w 86"/>
                <a:gd name="T13" fmla="*/ 37 h 106"/>
                <a:gd name="T14" fmla="*/ 69 w 86"/>
                <a:gd name="T15" fmla="*/ 5 h 106"/>
                <a:gd name="T16" fmla="*/ 69 w 86"/>
                <a:gd name="T17" fmla="*/ 5 h 106"/>
                <a:gd name="T18" fmla="*/ 69 w 86"/>
                <a:gd name="T19" fmla="*/ 5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106">
                  <a:moveTo>
                    <a:pt x="69" y="5"/>
                  </a:moveTo>
                  <a:cubicBezTo>
                    <a:pt x="56" y="0"/>
                    <a:pt x="42" y="6"/>
                    <a:pt x="37" y="18"/>
                  </a:cubicBezTo>
                  <a:cubicBezTo>
                    <a:pt x="29" y="36"/>
                    <a:pt x="20" y="52"/>
                    <a:pt x="8" y="68"/>
                  </a:cubicBezTo>
                  <a:cubicBezTo>
                    <a:pt x="0" y="79"/>
                    <a:pt x="2" y="94"/>
                    <a:pt x="12" y="102"/>
                  </a:cubicBezTo>
                  <a:cubicBezTo>
                    <a:pt x="17" y="105"/>
                    <a:pt x="22" y="106"/>
                    <a:pt x="27" y="106"/>
                  </a:cubicBezTo>
                  <a:cubicBezTo>
                    <a:pt x="34" y="106"/>
                    <a:pt x="41" y="103"/>
                    <a:pt x="46" y="97"/>
                  </a:cubicBezTo>
                  <a:cubicBezTo>
                    <a:pt x="60" y="78"/>
                    <a:pt x="72" y="58"/>
                    <a:pt x="81" y="37"/>
                  </a:cubicBezTo>
                  <a:cubicBezTo>
                    <a:pt x="86" y="25"/>
                    <a:pt x="81" y="11"/>
                    <a:pt x="69" y="5"/>
                  </a:cubicBezTo>
                  <a:close/>
                  <a:moveTo>
                    <a:pt x="69" y="5"/>
                  </a:moveTo>
                  <a:cubicBezTo>
                    <a:pt x="69" y="5"/>
                    <a:pt x="69" y="5"/>
                    <a:pt x="69" y="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0F22A048-3BC2-407C-B58A-9AAA1E55B3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724603"/>
              <a:ext cx="259397" cy="282719"/>
            </a:xfrm>
            <a:custGeom>
              <a:avLst/>
              <a:gdLst>
                <a:gd name="T0" fmla="*/ 24 w 312"/>
                <a:gd name="T1" fmla="*/ 48 h 337"/>
                <a:gd name="T2" fmla="*/ 264 w 312"/>
                <a:gd name="T3" fmla="*/ 288 h 337"/>
                <a:gd name="T4" fmla="*/ 263 w 312"/>
                <a:gd name="T5" fmla="*/ 311 h 337"/>
                <a:gd name="T6" fmla="*/ 285 w 312"/>
                <a:gd name="T7" fmla="*/ 337 h 337"/>
                <a:gd name="T8" fmla="*/ 287 w 312"/>
                <a:gd name="T9" fmla="*/ 337 h 337"/>
                <a:gd name="T10" fmla="*/ 311 w 312"/>
                <a:gd name="T11" fmla="*/ 315 h 337"/>
                <a:gd name="T12" fmla="*/ 312 w 312"/>
                <a:gd name="T13" fmla="*/ 288 h 337"/>
                <a:gd name="T14" fmla="*/ 24 w 312"/>
                <a:gd name="T15" fmla="*/ 0 h 337"/>
                <a:gd name="T16" fmla="*/ 0 w 312"/>
                <a:gd name="T17" fmla="*/ 24 h 337"/>
                <a:gd name="T18" fmla="*/ 24 w 312"/>
                <a:gd name="T19" fmla="*/ 48 h 337"/>
                <a:gd name="T20" fmla="*/ 24 w 312"/>
                <a:gd name="T21" fmla="*/ 48 h 337"/>
                <a:gd name="T22" fmla="*/ 24 w 312"/>
                <a:gd name="T23" fmla="*/ 48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2" h="337">
                  <a:moveTo>
                    <a:pt x="24" y="48"/>
                  </a:moveTo>
                  <a:cubicBezTo>
                    <a:pt x="157" y="48"/>
                    <a:pt x="264" y="156"/>
                    <a:pt x="264" y="288"/>
                  </a:cubicBezTo>
                  <a:cubicBezTo>
                    <a:pt x="264" y="296"/>
                    <a:pt x="264" y="303"/>
                    <a:pt x="263" y="311"/>
                  </a:cubicBezTo>
                  <a:cubicBezTo>
                    <a:pt x="262" y="324"/>
                    <a:pt x="272" y="336"/>
                    <a:pt x="285" y="337"/>
                  </a:cubicBezTo>
                  <a:cubicBezTo>
                    <a:pt x="286" y="337"/>
                    <a:pt x="287" y="337"/>
                    <a:pt x="287" y="337"/>
                  </a:cubicBezTo>
                  <a:cubicBezTo>
                    <a:pt x="300" y="337"/>
                    <a:pt x="310" y="328"/>
                    <a:pt x="311" y="315"/>
                  </a:cubicBezTo>
                  <a:cubicBezTo>
                    <a:pt x="312" y="306"/>
                    <a:pt x="312" y="297"/>
                    <a:pt x="312" y="288"/>
                  </a:cubicBezTo>
                  <a:cubicBezTo>
                    <a:pt x="312" y="129"/>
                    <a:pt x="183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7"/>
                    <a:pt x="11" y="48"/>
                    <a:pt x="24" y="48"/>
                  </a:cubicBezTo>
                  <a:close/>
                  <a:moveTo>
                    <a:pt x="24" y="48"/>
                  </a:moveTo>
                  <a:cubicBezTo>
                    <a:pt x="24" y="48"/>
                    <a:pt x="24" y="48"/>
                    <a:pt x="24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6CE035DE-7564-4AA5-B06E-DF156B4A06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13044" y="2464731"/>
              <a:ext cx="39980" cy="152306"/>
            </a:xfrm>
            <a:custGeom>
              <a:avLst/>
              <a:gdLst>
                <a:gd name="T0" fmla="*/ 24 w 48"/>
                <a:gd name="T1" fmla="*/ 182 h 182"/>
                <a:gd name="T2" fmla="*/ 48 w 48"/>
                <a:gd name="T3" fmla="*/ 158 h 182"/>
                <a:gd name="T4" fmla="*/ 48 w 48"/>
                <a:gd name="T5" fmla="*/ 24 h 182"/>
                <a:gd name="T6" fmla="*/ 24 w 48"/>
                <a:gd name="T7" fmla="*/ 0 h 182"/>
                <a:gd name="T8" fmla="*/ 0 w 48"/>
                <a:gd name="T9" fmla="*/ 24 h 182"/>
                <a:gd name="T10" fmla="*/ 0 w 48"/>
                <a:gd name="T11" fmla="*/ 158 h 182"/>
                <a:gd name="T12" fmla="*/ 24 w 48"/>
                <a:gd name="T13" fmla="*/ 182 h 182"/>
                <a:gd name="T14" fmla="*/ 24 w 48"/>
                <a:gd name="T15" fmla="*/ 182 h 182"/>
                <a:gd name="T16" fmla="*/ 24 w 48"/>
                <a:gd name="T17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82">
                  <a:moveTo>
                    <a:pt x="24" y="182"/>
                  </a:moveTo>
                  <a:cubicBezTo>
                    <a:pt x="38" y="182"/>
                    <a:pt x="48" y="172"/>
                    <a:pt x="48" y="158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48" y="11"/>
                    <a:pt x="38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2"/>
                    <a:pt x="11" y="182"/>
                    <a:pt x="24" y="182"/>
                  </a:cubicBezTo>
                  <a:close/>
                  <a:moveTo>
                    <a:pt x="24" y="182"/>
                  </a:moveTo>
                  <a:cubicBezTo>
                    <a:pt x="24" y="182"/>
                    <a:pt x="24" y="182"/>
                    <a:pt x="24" y="18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E32586E0-33E5-429E-B769-2F9CF4AC76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69830" y="2526606"/>
              <a:ext cx="101379" cy="140883"/>
            </a:xfrm>
            <a:custGeom>
              <a:avLst/>
              <a:gdLst>
                <a:gd name="T0" fmla="*/ 74 w 122"/>
                <a:gd name="T1" fmla="*/ 156 h 168"/>
                <a:gd name="T2" fmla="*/ 94 w 122"/>
                <a:gd name="T3" fmla="*/ 168 h 168"/>
                <a:gd name="T4" fmla="*/ 106 w 122"/>
                <a:gd name="T5" fmla="*/ 165 h 168"/>
                <a:gd name="T6" fmla="*/ 115 w 122"/>
                <a:gd name="T7" fmla="*/ 132 h 168"/>
                <a:gd name="T8" fmla="*/ 48 w 122"/>
                <a:gd name="T9" fmla="*/ 15 h 168"/>
                <a:gd name="T10" fmla="*/ 15 w 122"/>
                <a:gd name="T11" fmla="*/ 7 h 168"/>
                <a:gd name="T12" fmla="*/ 6 w 122"/>
                <a:gd name="T13" fmla="*/ 39 h 168"/>
                <a:gd name="T14" fmla="*/ 74 w 122"/>
                <a:gd name="T15" fmla="*/ 156 h 168"/>
                <a:gd name="T16" fmla="*/ 74 w 122"/>
                <a:gd name="T17" fmla="*/ 156 h 168"/>
                <a:gd name="T18" fmla="*/ 74 w 122"/>
                <a:gd name="T19" fmla="*/ 15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74" y="156"/>
                  </a:moveTo>
                  <a:cubicBezTo>
                    <a:pt x="78" y="164"/>
                    <a:pt x="86" y="168"/>
                    <a:pt x="94" y="168"/>
                  </a:cubicBezTo>
                  <a:cubicBezTo>
                    <a:pt x="98" y="168"/>
                    <a:pt x="103" y="167"/>
                    <a:pt x="106" y="165"/>
                  </a:cubicBezTo>
                  <a:cubicBezTo>
                    <a:pt x="118" y="158"/>
                    <a:pt x="122" y="143"/>
                    <a:pt x="115" y="13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1" y="4"/>
                    <a:pt x="27" y="0"/>
                    <a:pt x="15" y="7"/>
                  </a:cubicBezTo>
                  <a:cubicBezTo>
                    <a:pt x="4" y="13"/>
                    <a:pt x="0" y="28"/>
                    <a:pt x="6" y="39"/>
                  </a:cubicBezTo>
                  <a:lnTo>
                    <a:pt x="74" y="156"/>
                  </a:lnTo>
                  <a:close/>
                  <a:moveTo>
                    <a:pt x="74" y="156"/>
                  </a:moveTo>
                  <a:cubicBezTo>
                    <a:pt x="74" y="156"/>
                    <a:pt x="74" y="156"/>
                    <a:pt x="74" y="15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C3C340CC-B063-435F-8CFC-90F0D0860F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3132975"/>
              <a:ext cx="142311" cy="99951"/>
            </a:xfrm>
            <a:custGeom>
              <a:avLst/>
              <a:gdLst>
                <a:gd name="T0" fmla="*/ 155 w 171"/>
                <a:gd name="T1" fmla="*/ 74 h 119"/>
                <a:gd name="T2" fmla="*/ 39 w 171"/>
                <a:gd name="T3" fmla="*/ 7 h 119"/>
                <a:gd name="T4" fmla="*/ 6 w 171"/>
                <a:gd name="T5" fmla="*/ 15 h 119"/>
                <a:gd name="T6" fmla="*/ 15 w 171"/>
                <a:gd name="T7" fmla="*/ 48 h 119"/>
                <a:gd name="T8" fmla="*/ 131 w 171"/>
                <a:gd name="T9" fmla="*/ 115 h 119"/>
                <a:gd name="T10" fmla="*/ 143 w 171"/>
                <a:gd name="T11" fmla="*/ 119 h 119"/>
                <a:gd name="T12" fmla="*/ 164 w 171"/>
                <a:gd name="T13" fmla="*/ 107 h 119"/>
                <a:gd name="T14" fmla="*/ 155 w 171"/>
                <a:gd name="T15" fmla="*/ 74 h 119"/>
                <a:gd name="T16" fmla="*/ 155 w 171"/>
                <a:gd name="T17" fmla="*/ 74 h 119"/>
                <a:gd name="T18" fmla="*/ 155 w 171"/>
                <a:gd name="T19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55" y="74"/>
                  </a:moveTo>
                  <a:cubicBezTo>
                    <a:pt x="39" y="7"/>
                    <a:pt x="39" y="7"/>
                    <a:pt x="39" y="7"/>
                  </a:cubicBezTo>
                  <a:cubicBezTo>
                    <a:pt x="27" y="0"/>
                    <a:pt x="13" y="4"/>
                    <a:pt x="6" y="15"/>
                  </a:cubicBezTo>
                  <a:cubicBezTo>
                    <a:pt x="0" y="27"/>
                    <a:pt x="3" y="42"/>
                    <a:pt x="15" y="48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35" y="118"/>
                    <a:pt x="139" y="119"/>
                    <a:pt x="143" y="119"/>
                  </a:cubicBezTo>
                  <a:cubicBezTo>
                    <a:pt x="152" y="119"/>
                    <a:pt x="160" y="114"/>
                    <a:pt x="164" y="107"/>
                  </a:cubicBezTo>
                  <a:cubicBezTo>
                    <a:pt x="171" y="95"/>
                    <a:pt x="167" y="80"/>
                    <a:pt x="155" y="74"/>
                  </a:cubicBezTo>
                  <a:close/>
                  <a:moveTo>
                    <a:pt x="155" y="74"/>
                  </a:moveTo>
                  <a:cubicBezTo>
                    <a:pt x="155" y="74"/>
                    <a:pt x="155" y="74"/>
                    <a:pt x="155" y="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13">
              <a:extLst>
                <a:ext uri="{FF2B5EF4-FFF2-40B4-BE49-F238E27FC236}">
                  <a16:creationId xmlns:a16="http://schemas.microsoft.com/office/drawing/2014/main" id="{1471ED3B-E1EC-4E7C-B0C2-12C918C6D5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2704613"/>
              <a:ext cx="142311" cy="98999"/>
            </a:xfrm>
            <a:custGeom>
              <a:avLst/>
              <a:gdLst>
                <a:gd name="T0" fmla="*/ 15 w 171"/>
                <a:gd name="T1" fmla="*/ 48 h 118"/>
                <a:gd name="T2" fmla="*/ 132 w 171"/>
                <a:gd name="T3" fmla="*/ 115 h 118"/>
                <a:gd name="T4" fmla="*/ 144 w 171"/>
                <a:gd name="T5" fmla="*/ 118 h 118"/>
                <a:gd name="T6" fmla="*/ 165 w 171"/>
                <a:gd name="T7" fmla="*/ 106 h 118"/>
                <a:gd name="T8" fmla="*/ 156 w 171"/>
                <a:gd name="T9" fmla="*/ 74 h 118"/>
                <a:gd name="T10" fmla="*/ 39 w 171"/>
                <a:gd name="T11" fmla="*/ 6 h 118"/>
                <a:gd name="T12" fmla="*/ 7 w 171"/>
                <a:gd name="T13" fmla="*/ 15 h 118"/>
                <a:gd name="T14" fmla="*/ 15 w 171"/>
                <a:gd name="T15" fmla="*/ 48 h 118"/>
                <a:gd name="T16" fmla="*/ 15 w 171"/>
                <a:gd name="T17" fmla="*/ 48 h 118"/>
                <a:gd name="T18" fmla="*/ 15 w 171"/>
                <a:gd name="T19" fmla="*/ 4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15" y="48"/>
                  </a:moveTo>
                  <a:cubicBezTo>
                    <a:pt x="132" y="115"/>
                    <a:pt x="132" y="115"/>
                    <a:pt x="132" y="115"/>
                  </a:cubicBezTo>
                  <a:cubicBezTo>
                    <a:pt x="136" y="117"/>
                    <a:pt x="140" y="118"/>
                    <a:pt x="144" y="118"/>
                  </a:cubicBezTo>
                  <a:cubicBezTo>
                    <a:pt x="152" y="118"/>
                    <a:pt x="160" y="114"/>
                    <a:pt x="165" y="106"/>
                  </a:cubicBezTo>
                  <a:cubicBezTo>
                    <a:pt x="171" y="95"/>
                    <a:pt x="167" y="80"/>
                    <a:pt x="156" y="74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28" y="0"/>
                    <a:pt x="13" y="4"/>
                    <a:pt x="7" y="15"/>
                  </a:cubicBezTo>
                  <a:cubicBezTo>
                    <a:pt x="0" y="27"/>
                    <a:pt x="4" y="41"/>
                    <a:pt x="15" y="48"/>
                  </a:cubicBezTo>
                  <a:close/>
                  <a:moveTo>
                    <a:pt x="15" y="48"/>
                  </a:moveTo>
                  <a:cubicBezTo>
                    <a:pt x="15" y="48"/>
                    <a:pt x="15" y="48"/>
                    <a:pt x="15" y="4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Freeform 14">
              <a:extLst>
                <a:ext uri="{FF2B5EF4-FFF2-40B4-BE49-F238E27FC236}">
                  <a16:creationId xmlns:a16="http://schemas.microsoft.com/office/drawing/2014/main" id="{044298CC-4D9B-4328-971B-2ED9C04EE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82387" y="2949255"/>
              <a:ext cx="152306" cy="40457"/>
            </a:xfrm>
            <a:custGeom>
              <a:avLst/>
              <a:gdLst>
                <a:gd name="T0" fmla="*/ 159 w 183"/>
                <a:gd name="T1" fmla="*/ 0 h 48"/>
                <a:gd name="T2" fmla="*/ 24 w 183"/>
                <a:gd name="T3" fmla="*/ 0 h 48"/>
                <a:gd name="T4" fmla="*/ 0 w 183"/>
                <a:gd name="T5" fmla="*/ 24 h 48"/>
                <a:gd name="T6" fmla="*/ 24 w 183"/>
                <a:gd name="T7" fmla="*/ 48 h 48"/>
                <a:gd name="T8" fmla="*/ 159 w 183"/>
                <a:gd name="T9" fmla="*/ 48 h 48"/>
                <a:gd name="T10" fmla="*/ 183 w 183"/>
                <a:gd name="T11" fmla="*/ 24 h 48"/>
                <a:gd name="T12" fmla="*/ 159 w 183"/>
                <a:gd name="T13" fmla="*/ 0 h 48"/>
                <a:gd name="T14" fmla="*/ 159 w 183"/>
                <a:gd name="T15" fmla="*/ 0 h 48"/>
                <a:gd name="T16" fmla="*/ 159 w 183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3" h="48">
                  <a:moveTo>
                    <a:pt x="159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9" y="48"/>
                    <a:pt x="159" y="48"/>
                    <a:pt x="159" y="48"/>
                  </a:cubicBezTo>
                  <a:cubicBezTo>
                    <a:pt x="172" y="48"/>
                    <a:pt x="183" y="38"/>
                    <a:pt x="183" y="24"/>
                  </a:cubicBezTo>
                  <a:cubicBezTo>
                    <a:pt x="183" y="11"/>
                    <a:pt x="172" y="0"/>
                    <a:pt x="159" y="0"/>
                  </a:cubicBezTo>
                  <a:close/>
                  <a:moveTo>
                    <a:pt x="159" y="0"/>
                  </a:moveTo>
                  <a:cubicBezTo>
                    <a:pt x="159" y="0"/>
                    <a:pt x="159" y="0"/>
                    <a:pt x="15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7285F61C-1032-40CE-A6B0-E198E6E268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31851" y="2949255"/>
              <a:ext cx="151355" cy="40457"/>
            </a:xfrm>
            <a:custGeom>
              <a:avLst/>
              <a:gdLst>
                <a:gd name="T0" fmla="*/ 182 w 182"/>
                <a:gd name="T1" fmla="*/ 24 h 48"/>
                <a:gd name="T2" fmla="*/ 158 w 182"/>
                <a:gd name="T3" fmla="*/ 0 h 48"/>
                <a:gd name="T4" fmla="*/ 24 w 182"/>
                <a:gd name="T5" fmla="*/ 0 h 48"/>
                <a:gd name="T6" fmla="*/ 0 w 182"/>
                <a:gd name="T7" fmla="*/ 24 h 48"/>
                <a:gd name="T8" fmla="*/ 24 w 182"/>
                <a:gd name="T9" fmla="*/ 48 h 48"/>
                <a:gd name="T10" fmla="*/ 158 w 182"/>
                <a:gd name="T11" fmla="*/ 48 h 48"/>
                <a:gd name="T12" fmla="*/ 182 w 182"/>
                <a:gd name="T13" fmla="*/ 24 h 48"/>
                <a:gd name="T14" fmla="*/ 182 w 182"/>
                <a:gd name="T15" fmla="*/ 24 h 48"/>
                <a:gd name="T16" fmla="*/ 182 w 182"/>
                <a:gd name="T17" fmla="*/ 2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" h="48">
                  <a:moveTo>
                    <a:pt x="182" y="24"/>
                  </a:moveTo>
                  <a:cubicBezTo>
                    <a:pt x="182" y="11"/>
                    <a:pt x="172" y="0"/>
                    <a:pt x="158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1" y="0"/>
                    <a:pt x="0" y="11"/>
                    <a:pt x="0" y="24"/>
                  </a:cubicBezTo>
                  <a:cubicBezTo>
                    <a:pt x="0" y="38"/>
                    <a:pt x="11" y="48"/>
                    <a:pt x="24" y="48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72" y="48"/>
                    <a:pt x="182" y="38"/>
                    <a:pt x="182" y="24"/>
                  </a:cubicBezTo>
                  <a:close/>
                  <a:moveTo>
                    <a:pt x="182" y="24"/>
                  </a:moveTo>
                  <a:cubicBezTo>
                    <a:pt x="182" y="24"/>
                    <a:pt x="182" y="24"/>
                    <a:pt x="182" y="2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Freeform 16">
              <a:extLst>
                <a:ext uri="{FF2B5EF4-FFF2-40B4-BE49-F238E27FC236}">
                  <a16:creationId xmlns:a16="http://schemas.microsoft.com/office/drawing/2014/main" id="{8403A79C-9266-4AE3-B54C-A922181F1D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730507" y="2704613"/>
              <a:ext cx="142311" cy="98999"/>
            </a:xfrm>
            <a:custGeom>
              <a:avLst/>
              <a:gdLst>
                <a:gd name="T0" fmla="*/ 27 w 171"/>
                <a:gd name="T1" fmla="*/ 118 h 118"/>
                <a:gd name="T2" fmla="*/ 39 w 171"/>
                <a:gd name="T3" fmla="*/ 115 h 118"/>
                <a:gd name="T4" fmla="*/ 155 w 171"/>
                <a:gd name="T5" fmla="*/ 48 h 118"/>
                <a:gd name="T6" fmla="*/ 164 w 171"/>
                <a:gd name="T7" fmla="*/ 15 h 118"/>
                <a:gd name="T8" fmla="*/ 131 w 171"/>
                <a:gd name="T9" fmla="*/ 6 h 118"/>
                <a:gd name="T10" fmla="*/ 15 w 171"/>
                <a:gd name="T11" fmla="*/ 74 h 118"/>
                <a:gd name="T12" fmla="*/ 6 w 171"/>
                <a:gd name="T13" fmla="*/ 106 h 118"/>
                <a:gd name="T14" fmla="*/ 27 w 171"/>
                <a:gd name="T15" fmla="*/ 118 h 118"/>
                <a:gd name="T16" fmla="*/ 27 w 171"/>
                <a:gd name="T17" fmla="*/ 118 h 118"/>
                <a:gd name="T18" fmla="*/ 27 w 171"/>
                <a:gd name="T1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8">
                  <a:moveTo>
                    <a:pt x="27" y="118"/>
                  </a:moveTo>
                  <a:cubicBezTo>
                    <a:pt x="31" y="118"/>
                    <a:pt x="35" y="117"/>
                    <a:pt x="39" y="115"/>
                  </a:cubicBezTo>
                  <a:cubicBezTo>
                    <a:pt x="155" y="48"/>
                    <a:pt x="155" y="48"/>
                    <a:pt x="155" y="48"/>
                  </a:cubicBezTo>
                  <a:cubicBezTo>
                    <a:pt x="167" y="41"/>
                    <a:pt x="171" y="27"/>
                    <a:pt x="164" y="15"/>
                  </a:cubicBezTo>
                  <a:cubicBezTo>
                    <a:pt x="157" y="4"/>
                    <a:pt x="143" y="0"/>
                    <a:pt x="131" y="6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3" y="80"/>
                    <a:pt x="0" y="95"/>
                    <a:pt x="6" y="106"/>
                  </a:cubicBezTo>
                  <a:cubicBezTo>
                    <a:pt x="11" y="114"/>
                    <a:pt x="19" y="118"/>
                    <a:pt x="27" y="118"/>
                  </a:cubicBezTo>
                  <a:close/>
                  <a:moveTo>
                    <a:pt x="27" y="118"/>
                  </a:moveTo>
                  <a:cubicBezTo>
                    <a:pt x="27" y="118"/>
                    <a:pt x="27" y="118"/>
                    <a:pt x="27" y="11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340FDC7F-D921-4C82-A33D-C615131435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93726" y="3132975"/>
              <a:ext cx="142311" cy="99951"/>
            </a:xfrm>
            <a:custGeom>
              <a:avLst/>
              <a:gdLst>
                <a:gd name="T0" fmla="*/ 132 w 171"/>
                <a:gd name="T1" fmla="*/ 7 h 119"/>
                <a:gd name="T2" fmla="*/ 15 w 171"/>
                <a:gd name="T3" fmla="*/ 74 h 119"/>
                <a:gd name="T4" fmla="*/ 7 w 171"/>
                <a:gd name="T5" fmla="*/ 107 h 119"/>
                <a:gd name="T6" fmla="*/ 28 w 171"/>
                <a:gd name="T7" fmla="*/ 119 h 119"/>
                <a:gd name="T8" fmla="*/ 39 w 171"/>
                <a:gd name="T9" fmla="*/ 115 h 119"/>
                <a:gd name="T10" fmla="*/ 156 w 171"/>
                <a:gd name="T11" fmla="*/ 48 h 119"/>
                <a:gd name="T12" fmla="*/ 165 w 171"/>
                <a:gd name="T13" fmla="*/ 15 h 119"/>
                <a:gd name="T14" fmla="*/ 132 w 171"/>
                <a:gd name="T15" fmla="*/ 7 h 119"/>
                <a:gd name="T16" fmla="*/ 132 w 171"/>
                <a:gd name="T17" fmla="*/ 7 h 119"/>
                <a:gd name="T18" fmla="*/ 132 w 171"/>
                <a:gd name="T19" fmla="*/ 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1" h="119">
                  <a:moveTo>
                    <a:pt x="132" y="7"/>
                  </a:moveTo>
                  <a:cubicBezTo>
                    <a:pt x="15" y="74"/>
                    <a:pt x="15" y="74"/>
                    <a:pt x="15" y="74"/>
                  </a:cubicBezTo>
                  <a:cubicBezTo>
                    <a:pt x="4" y="80"/>
                    <a:pt x="0" y="95"/>
                    <a:pt x="7" y="107"/>
                  </a:cubicBezTo>
                  <a:cubicBezTo>
                    <a:pt x="11" y="114"/>
                    <a:pt x="19" y="119"/>
                    <a:pt x="28" y="119"/>
                  </a:cubicBezTo>
                  <a:cubicBezTo>
                    <a:pt x="32" y="119"/>
                    <a:pt x="36" y="118"/>
                    <a:pt x="39" y="115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67" y="42"/>
                    <a:pt x="171" y="27"/>
                    <a:pt x="165" y="15"/>
                  </a:cubicBezTo>
                  <a:cubicBezTo>
                    <a:pt x="158" y="4"/>
                    <a:pt x="143" y="0"/>
                    <a:pt x="132" y="7"/>
                  </a:cubicBezTo>
                  <a:close/>
                  <a:moveTo>
                    <a:pt x="132" y="7"/>
                  </a:moveTo>
                  <a:cubicBezTo>
                    <a:pt x="132" y="7"/>
                    <a:pt x="132" y="7"/>
                    <a:pt x="132" y="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2BF628B5-F81A-4728-A432-DB8F52B68C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5336" y="2526606"/>
              <a:ext cx="101379" cy="140883"/>
            </a:xfrm>
            <a:custGeom>
              <a:avLst/>
              <a:gdLst>
                <a:gd name="T0" fmla="*/ 15 w 122"/>
                <a:gd name="T1" fmla="*/ 165 h 168"/>
                <a:gd name="T2" fmla="*/ 27 w 122"/>
                <a:gd name="T3" fmla="*/ 168 h 168"/>
                <a:gd name="T4" fmla="*/ 48 w 122"/>
                <a:gd name="T5" fmla="*/ 156 h 168"/>
                <a:gd name="T6" fmla="*/ 115 w 122"/>
                <a:gd name="T7" fmla="*/ 39 h 168"/>
                <a:gd name="T8" fmla="*/ 107 w 122"/>
                <a:gd name="T9" fmla="*/ 7 h 168"/>
                <a:gd name="T10" fmla="*/ 74 w 122"/>
                <a:gd name="T11" fmla="*/ 15 h 168"/>
                <a:gd name="T12" fmla="*/ 7 w 122"/>
                <a:gd name="T13" fmla="*/ 132 h 168"/>
                <a:gd name="T14" fmla="*/ 15 w 122"/>
                <a:gd name="T15" fmla="*/ 165 h 168"/>
                <a:gd name="T16" fmla="*/ 15 w 122"/>
                <a:gd name="T17" fmla="*/ 165 h 168"/>
                <a:gd name="T18" fmla="*/ 15 w 122"/>
                <a:gd name="T19" fmla="*/ 165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68">
                  <a:moveTo>
                    <a:pt x="15" y="165"/>
                  </a:moveTo>
                  <a:cubicBezTo>
                    <a:pt x="19" y="167"/>
                    <a:pt x="23" y="168"/>
                    <a:pt x="27" y="168"/>
                  </a:cubicBezTo>
                  <a:cubicBezTo>
                    <a:pt x="36" y="168"/>
                    <a:pt x="44" y="164"/>
                    <a:pt x="48" y="156"/>
                  </a:cubicBezTo>
                  <a:cubicBezTo>
                    <a:pt x="115" y="39"/>
                    <a:pt x="115" y="39"/>
                    <a:pt x="115" y="39"/>
                  </a:cubicBezTo>
                  <a:cubicBezTo>
                    <a:pt x="122" y="28"/>
                    <a:pt x="118" y="13"/>
                    <a:pt x="107" y="7"/>
                  </a:cubicBezTo>
                  <a:cubicBezTo>
                    <a:pt x="95" y="0"/>
                    <a:pt x="80" y="4"/>
                    <a:pt x="74" y="15"/>
                  </a:cubicBezTo>
                  <a:cubicBezTo>
                    <a:pt x="7" y="132"/>
                    <a:pt x="7" y="132"/>
                    <a:pt x="7" y="132"/>
                  </a:cubicBezTo>
                  <a:cubicBezTo>
                    <a:pt x="0" y="143"/>
                    <a:pt x="4" y="158"/>
                    <a:pt x="15" y="165"/>
                  </a:cubicBezTo>
                  <a:close/>
                  <a:moveTo>
                    <a:pt x="15" y="165"/>
                  </a:moveTo>
                  <a:cubicBezTo>
                    <a:pt x="15" y="165"/>
                    <a:pt x="15" y="165"/>
                    <a:pt x="15" y="1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1541C22-8888-4AA8-BFF7-4D2C0F421F14}"/>
              </a:ext>
            </a:extLst>
          </p:cNvPr>
          <p:cNvGrpSpPr/>
          <p:nvPr/>
        </p:nvGrpSpPr>
        <p:grpSpPr>
          <a:xfrm>
            <a:off x="4416853" y="3783919"/>
            <a:ext cx="918445" cy="918223"/>
            <a:chOff x="2700338" y="8651875"/>
            <a:chExt cx="6545262" cy="6543675"/>
          </a:xfrm>
          <a:solidFill>
            <a:schemeClr val="bg1"/>
          </a:solidFill>
        </p:grpSpPr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4CCFC18E-837A-4070-A539-49EF9E0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F217D987-7CEC-4CFD-A77A-4DDB6BC713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D7B16097-C72E-49BD-856C-7DC51ED238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E7CB8B87-9263-4725-8979-A5F8A0FFCA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A994A34-A08C-4CB7-A2DA-B19B5F8F02CE}"/>
              </a:ext>
            </a:extLst>
          </p:cNvPr>
          <p:cNvGrpSpPr/>
          <p:nvPr/>
        </p:nvGrpSpPr>
        <p:grpSpPr>
          <a:xfrm>
            <a:off x="6862621" y="3703708"/>
            <a:ext cx="971610" cy="1023078"/>
            <a:chOff x="5995988" y="2712903"/>
            <a:chExt cx="2457450" cy="2587625"/>
          </a:xfrm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F6445F61-0FAD-4464-B50E-2C872833B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5988" y="2712903"/>
              <a:ext cx="2457450" cy="2587625"/>
            </a:xfrm>
            <a:custGeom>
              <a:avLst/>
              <a:gdLst>
                <a:gd name="T0" fmla="*/ 707 w 771"/>
                <a:gd name="T1" fmla="*/ 219 h 812"/>
                <a:gd name="T2" fmla="*/ 760 w 771"/>
                <a:gd name="T3" fmla="*/ 369 h 812"/>
                <a:gd name="T4" fmla="*/ 685 w 771"/>
                <a:gd name="T5" fmla="*/ 634 h 812"/>
                <a:gd name="T6" fmla="*/ 197 w 771"/>
                <a:gd name="T7" fmla="*/ 707 h 812"/>
                <a:gd name="T8" fmla="*/ 97 w 771"/>
                <a:gd name="T9" fmla="*/ 220 h 812"/>
                <a:gd name="T10" fmla="*/ 594 w 771"/>
                <a:gd name="T11" fmla="*/ 106 h 812"/>
                <a:gd name="T12" fmla="*/ 552 w 771"/>
                <a:gd name="T13" fmla="*/ 147 h 812"/>
                <a:gd name="T14" fmla="*/ 509 w 771"/>
                <a:gd name="T15" fmla="*/ 128 h 812"/>
                <a:gd name="T16" fmla="*/ 454 w 771"/>
                <a:gd name="T17" fmla="*/ 113 h 812"/>
                <a:gd name="T18" fmla="*/ 372 w 771"/>
                <a:gd name="T19" fmla="*/ 110 h 812"/>
                <a:gd name="T20" fmla="*/ 241 w 771"/>
                <a:gd name="T21" fmla="*/ 155 h 812"/>
                <a:gd name="T22" fmla="*/ 147 w 771"/>
                <a:gd name="T23" fmla="*/ 249 h 812"/>
                <a:gd name="T24" fmla="*/ 115 w 771"/>
                <a:gd name="T25" fmla="*/ 317 h 812"/>
                <a:gd name="T26" fmla="*/ 103 w 771"/>
                <a:gd name="T27" fmla="*/ 366 h 812"/>
                <a:gd name="T28" fmla="*/ 102 w 771"/>
                <a:gd name="T29" fmla="*/ 450 h 812"/>
                <a:gd name="T30" fmla="*/ 124 w 771"/>
                <a:gd name="T31" fmla="*/ 528 h 812"/>
                <a:gd name="T32" fmla="*/ 209 w 771"/>
                <a:gd name="T33" fmla="*/ 643 h 812"/>
                <a:gd name="T34" fmla="*/ 295 w 771"/>
                <a:gd name="T35" fmla="*/ 694 h 812"/>
                <a:gd name="T36" fmla="*/ 357 w 771"/>
                <a:gd name="T37" fmla="*/ 710 h 812"/>
                <a:gd name="T38" fmla="*/ 439 w 771"/>
                <a:gd name="T39" fmla="*/ 711 h 812"/>
                <a:gd name="T40" fmla="*/ 512 w 771"/>
                <a:gd name="T41" fmla="*/ 693 h 812"/>
                <a:gd name="T42" fmla="*/ 585 w 771"/>
                <a:gd name="T43" fmla="*/ 652 h 812"/>
                <a:gd name="T44" fmla="*/ 644 w 771"/>
                <a:gd name="T45" fmla="*/ 592 h 812"/>
                <a:gd name="T46" fmla="*/ 677 w 771"/>
                <a:gd name="T47" fmla="*/ 536 h 812"/>
                <a:gd name="T48" fmla="*/ 696 w 771"/>
                <a:gd name="T49" fmla="*/ 482 h 812"/>
                <a:gd name="T50" fmla="*/ 704 w 771"/>
                <a:gd name="T51" fmla="*/ 432 h 812"/>
                <a:gd name="T52" fmla="*/ 702 w 771"/>
                <a:gd name="T53" fmla="*/ 374 h 812"/>
                <a:gd name="T54" fmla="*/ 695 w 771"/>
                <a:gd name="T55" fmla="*/ 334 h 812"/>
                <a:gd name="T56" fmla="*/ 666 w 771"/>
                <a:gd name="T57" fmla="*/ 264 h 812"/>
                <a:gd name="T58" fmla="*/ 667 w 771"/>
                <a:gd name="T59" fmla="*/ 258 h 812"/>
                <a:gd name="T60" fmla="*/ 703 w 771"/>
                <a:gd name="T61" fmla="*/ 222 h 812"/>
                <a:gd name="T62" fmla="*/ 707 w 771"/>
                <a:gd name="T63" fmla="*/ 219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1" h="812">
                  <a:moveTo>
                    <a:pt x="707" y="219"/>
                  </a:moveTo>
                  <a:cubicBezTo>
                    <a:pt x="736" y="265"/>
                    <a:pt x="754" y="315"/>
                    <a:pt x="760" y="369"/>
                  </a:cubicBezTo>
                  <a:cubicBezTo>
                    <a:pt x="771" y="467"/>
                    <a:pt x="746" y="557"/>
                    <a:pt x="685" y="634"/>
                  </a:cubicBezTo>
                  <a:cubicBezTo>
                    <a:pt x="561" y="789"/>
                    <a:pt x="347" y="812"/>
                    <a:pt x="197" y="707"/>
                  </a:cubicBezTo>
                  <a:cubicBezTo>
                    <a:pt x="31" y="591"/>
                    <a:pt x="0" y="374"/>
                    <a:pt x="97" y="220"/>
                  </a:cubicBezTo>
                  <a:cubicBezTo>
                    <a:pt x="203" y="52"/>
                    <a:pt x="424" y="0"/>
                    <a:pt x="594" y="106"/>
                  </a:cubicBezTo>
                  <a:cubicBezTo>
                    <a:pt x="580" y="120"/>
                    <a:pt x="566" y="134"/>
                    <a:pt x="552" y="147"/>
                  </a:cubicBezTo>
                  <a:cubicBezTo>
                    <a:pt x="538" y="141"/>
                    <a:pt x="523" y="134"/>
                    <a:pt x="509" y="128"/>
                  </a:cubicBezTo>
                  <a:cubicBezTo>
                    <a:pt x="491" y="121"/>
                    <a:pt x="473" y="116"/>
                    <a:pt x="454" y="113"/>
                  </a:cubicBezTo>
                  <a:cubicBezTo>
                    <a:pt x="427" y="108"/>
                    <a:pt x="399" y="107"/>
                    <a:pt x="372" y="110"/>
                  </a:cubicBezTo>
                  <a:cubicBezTo>
                    <a:pt x="325" y="115"/>
                    <a:pt x="281" y="130"/>
                    <a:pt x="241" y="155"/>
                  </a:cubicBezTo>
                  <a:cubicBezTo>
                    <a:pt x="203" y="179"/>
                    <a:pt x="171" y="211"/>
                    <a:pt x="147" y="249"/>
                  </a:cubicBezTo>
                  <a:cubicBezTo>
                    <a:pt x="134" y="270"/>
                    <a:pt x="123" y="293"/>
                    <a:pt x="115" y="317"/>
                  </a:cubicBezTo>
                  <a:cubicBezTo>
                    <a:pt x="110" y="333"/>
                    <a:pt x="106" y="350"/>
                    <a:pt x="103" y="366"/>
                  </a:cubicBezTo>
                  <a:cubicBezTo>
                    <a:pt x="99" y="394"/>
                    <a:pt x="99" y="422"/>
                    <a:pt x="102" y="450"/>
                  </a:cubicBezTo>
                  <a:cubicBezTo>
                    <a:pt x="105" y="477"/>
                    <a:pt x="113" y="503"/>
                    <a:pt x="124" y="528"/>
                  </a:cubicBezTo>
                  <a:cubicBezTo>
                    <a:pt x="143" y="574"/>
                    <a:pt x="171" y="612"/>
                    <a:pt x="209" y="643"/>
                  </a:cubicBezTo>
                  <a:cubicBezTo>
                    <a:pt x="235" y="665"/>
                    <a:pt x="263" y="682"/>
                    <a:pt x="295" y="694"/>
                  </a:cubicBezTo>
                  <a:cubicBezTo>
                    <a:pt x="315" y="701"/>
                    <a:pt x="336" y="707"/>
                    <a:pt x="357" y="710"/>
                  </a:cubicBezTo>
                  <a:cubicBezTo>
                    <a:pt x="384" y="714"/>
                    <a:pt x="412" y="715"/>
                    <a:pt x="439" y="711"/>
                  </a:cubicBezTo>
                  <a:cubicBezTo>
                    <a:pt x="464" y="708"/>
                    <a:pt x="488" y="702"/>
                    <a:pt x="512" y="693"/>
                  </a:cubicBezTo>
                  <a:cubicBezTo>
                    <a:pt x="538" y="683"/>
                    <a:pt x="563" y="669"/>
                    <a:pt x="585" y="652"/>
                  </a:cubicBezTo>
                  <a:cubicBezTo>
                    <a:pt x="607" y="635"/>
                    <a:pt x="627" y="615"/>
                    <a:pt x="644" y="592"/>
                  </a:cubicBezTo>
                  <a:cubicBezTo>
                    <a:pt x="657" y="575"/>
                    <a:pt x="668" y="556"/>
                    <a:pt x="677" y="536"/>
                  </a:cubicBezTo>
                  <a:cubicBezTo>
                    <a:pt x="686" y="519"/>
                    <a:pt x="692" y="501"/>
                    <a:pt x="696" y="482"/>
                  </a:cubicBezTo>
                  <a:cubicBezTo>
                    <a:pt x="700" y="465"/>
                    <a:pt x="703" y="449"/>
                    <a:pt x="704" y="432"/>
                  </a:cubicBezTo>
                  <a:cubicBezTo>
                    <a:pt x="704" y="413"/>
                    <a:pt x="704" y="393"/>
                    <a:pt x="702" y="374"/>
                  </a:cubicBezTo>
                  <a:cubicBezTo>
                    <a:pt x="701" y="361"/>
                    <a:pt x="698" y="347"/>
                    <a:pt x="695" y="334"/>
                  </a:cubicBezTo>
                  <a:cubicBezTo>
                    <a:pt x="689" y="310"/>
                    <a:pt x="679" y="286"/>
                    <a:pt x="666" y="264"/>
                  </a:cubicBezTo>
                  <a:cubicBezTo>
                    <a:pt x="665" y="262"/>
                    <a:pt x="665" y="260"/>
                    <a:pt x="667" y="258"/>
                  </a:cubicBezTo>
                  <a:cubicBezTo>
                    <a:pt x="680" y="246"/>
                    <a:pt x="691" y="234"/>
                    <a:pt x="703" y="222"/>
                  </a:cubicBezTo>
                  <a:cubicBezTo>
                    <a:pt x="704" y="221"/>
                    <a:pt x="705" y="220"/>
                    <a:pt x="707" y="2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681A0B37-AE43-426F-9B49-1395D518C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5101" y="3270116"/>
              <a:ext cx="1450975" cy="1435100"/>
            </a:xfrm>
            <a:custGeom>
              <a:avLst/>
              <a:gdLst>
                <a:gd name="T0" fmla="*/ 350 w 455"/>
                <a:gd name="T1" fmla="*/ 54 h 450"/>
                <a:gd name="T2" fmla="*/ 311 w 455"/>
                <a:gd name="T3" fmla="*/ 93 h 450"/>
                <a:gd name="T4" fmla="*/ 305 w 455"/>
                <a:gd name="T5" fmla="*/ 94 h 450"/>
                <a:gd name="T6" fmla="*/ 262 w 455"/>
                <a:gd name="T7" fmla="*/ 81 h 450"/>
                <a:gd name="T8" fmla="*/ 210 w 455"/>
                <a:gd name="T9" fmla="*/ 82 h 450"/>
                <a:gd name="T10" fmla="*/ 148 w 455"/>
                <a:gd name="T11" fmla="*/ 109 h 450"/>
                <a:gd name="T12" fmla="*/ 103 w 455"/>
                <a:gd name="T13" fmla="*/ 160 h 450"/>
                <a:gd name="T14" fmla="*/ 84 w 455"/>
                <a:gd name="T15" fmla="*/ 216 h 450"/>
                <a:gd name="T16" fmla="*/ 90 w 455"/>
                <a:gd name="T17" fmla="*/ 283 h 450"/>
                <a:gd name="T18" fmla="*/ 154 w 455"/>
                <a:gd name="T19" fmla="*/ 367 h 450"/>
                <a:gd name="T20" fmla="*/ 225 w 455"/>
                <a:gd name="T21" fmla="*/ 392 h 450"/>
                <a:gd name="T22" fmla="*/ 302 w 455"/>
                <a:gd name="T23" fmla="*/ 379 h 450"/>
                <a:gd name="T24" fmla="*/ 364 w 455"/>
                <a:gd name="T25" fmla="*/ 330 h 450"/>
                <a:gd name="T26" fmla="*/ 391 w 455"/>
                <a:gd name="T27" fmla="*/ 273 h 450"/>
                <a:gd name="T28" fmla="*/ 395 w 455"/>
                <a:gd name="T29" fmla="*/ 223 h 450"/>
                <a:gd name="T30" fmla="*/ 380 w 455"/>
                <a:gd name="T31" fmla="*/ 167 h 450"/>
                <a:gd name="T32" fmla="*/ 422 w 455"/>
                <a:gd name="T33" fmla="*/ 125 h 450"/>
                <a:gd name="T34" fmla="*/ 453 w 455"/>
                <a:gd name="T35" fmla="*/ 242 h 450"/>
                <a:gd name="T36" fmla="*/ 418 w 455"/>
                <a:gd name="T37" fmla="*/ 354 h 450"/>
                <a:gd name="T38" fmla="*/ 235 w 455"/>
                <a:gd name="T39" fmla="*/ 450 h 450"/>
                <a:gd name="T40" fmla="*/ 85 w 455"/>
                <a:gd name="T41" fmla="*/ 385 h 450"/>
                <a:gd name="T42" fmla="*/ 95 w 455"/>
                <a:gd name="T43" fmla="*/ 78 h 450"/>
                <a:gd name="T44" fmla="*/ 350 w 455"/>
                <a:gd name="T45" fmla="*/ 54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55" h="450">
                  <a:moveTo>
                    <a:pt x="350" y="54"/>
                  </a:moveTo>
                  <a:cubicBezTo>
                    <a:pt x="337" y="67"/>
                    <a:pt x="324" y="80"/>
                    <a:pt x="311" y="93"/>
                  </a:cubicBezTo>
                  <a:cubicBezTo>
                    <a:pt x="310" y="94"/>
                    <a:pt x="307" y="95"/>
                    <a:pt x="305" y="94"/>
                  </a:cubicBezTo>
                  <a:cubicBezTo>
                    <a:pt x="292" y="87"/>
                    <a:pt x="277" y="83"/>
                    <a:pt x="262" y="81"/>
                  </a:cubicBezTo>
                  <a:cubicBezTo>
                    <a:pt x="244" y="79"/>
                    <a:pt x="227" y="79"/>
                    <a:pt x="210" y="82"/>
                  </a:cubicBezTo>
                  <a:cubicBezTo>
                    <a:pt x="187" y="87"/>
                    <a:pt x="166" y="96"/>
                    <a:pt x="148" y="109"/>
                  </a:cubicBezTo>
                  <a:cubicBezTo>
                    <a:pt x="129" y="123"/>
                    <a:pt x="114" y="140"/>
                    <a:pt x="103" y="160"/>
                  </a:cubicBezTo>
                  <a:cubicBezTo>
                    <a:pt x="93" y="178"/>
                    <a:pt x="87" y="196"/>
                    <a:pt x="84" y="216"/>
                  </a:cubicBezTo>
                  <a:cubicBezTo>
                    <a:pt x="81" y="239"/>
                    <a:pt x="83" y="261"/>
                    <a:pt x="90" y="283"/>
                  </a:cubicBezTo>
                  <a:cubicBezTo>
                    <a:pt x="101" y="319"/>
                    <a:pt x="123" y="347"/>
                    <a:pt x="154" y="367"/>
                  </a:cubicBezTo>
                  <a:cubicBezTo>
                    <a:pt x="176" y="381"/>
                    <a:pt x="199" y="389"/>
                    <a:pt x="225" y="392"/>
                  </a:cubicBezTo>
                  <a:cubicBezTo>
                    <a:pt x="252" y="394"/>
                    <a:pt x="277" y="390"/>
                    <a:pt x="302" y="379"/>
                  </a:cubicBezTo>
                  <a:cubicBezTo>
                    <a:pt x="327" y="368"/>
                    <a:pt x="348" y="352"/>
                    <a:pt x="364" y="330"/>
                  </a:cubicBezTo>
                  <a:cubicBezTo>
                    <a:pt x="377" y="313"/>
                    <a:pt x="386" y="294"/>
                    <a:pt x="391" y="273"/>
                  </a:cubicBezTo>
                  <a:cubicBezTo>
                    <a:pt x="395" y="256"/>
                    <a:pt x="397" y="240"/>
                    <a:pt x="395" y="223"/>
                  </a:cubicBezTo>
                  <a:cubicBezTo>
                    <a:pt x="394" y="204"/>
                    <a:pt x="389" y="185"/>
                    <a:pt x="380" y="167"/>
                  </a:cubicBezTo>
                  <a:cubicBezTo>
                    <a:pt x="394" y="153"/>
                    <a:pt x="408" y="139"/>
                    <a:pt x="422" y="125"/>
                  </a:cubicBezTo>
                  <a:cubicBezTo>
                    <a:pt x="444" y="161"/>
                    <a:pt x="455" y="200"/>
                    <a:pt x="453" y="242"/>
                  </a:cubicBezTo>
                  <a:cubicBezTo>
                    <a:pt x="452" y="283"/>
                    <a:pt x="441" y="320"/>
                    <a:pt x="418" y="354"/>
                  </a:cubicBezTo>
                  <a:cubicBezTo>
                    <a:pt x="374" y="418"/>
                    <a:pt x="312" y="450"/>
                    <a:pt x="235" y="450"/>
                  </a:cubicBezTo>
                  <a:cubicBezTo>
                    <a:pt x="176" y="450"/>
                    <a:pt x="125" y="427"/>
                    <a:pt x="85" y="385"/>
                  </a:cubicBezTo>
                  <a:cubicBezTo>
                    <a:pt x="0" y="295"/>
                    <a:pt x="6" y="160"/>
                    <a:pt x="95" y="78"/>
                  </a:cubicBezTo>
                  <a:cubicBezTo>
                    <a:pt x="179" y="0"/>
                    <a:pt x="293" y="14"/>
                    <a:pt x="350" y="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317D8163-925C-45DB-AA2D-C9B6813C7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0563" y="2874828"/>
              <a:ext cx="1381125" cy="1384300"/>
            </a:xfrm>
            <a:custGeom>
              <a:avLst/>
              <a:gdLst>
                <a:gd name="T0" fmla="*/ 363 w 433"/>
                <a:gd name="T1" fmla="*/ 0 h 434"/>
                <a:gd name="T2" fmla="*/ 363 w 433"/>
                <a:gd name="T3" fmla="*/ 71 h 434"/>
                <a:gd name="T4" fmla="*/ 432 w 433"/>
                <a:gd name="T5" fmla="*/ 71 h 434"/>
                <a:gd name="T6" fmla="*/ 433 w 433"/>
                <a:gd name="T7" fmla="*/ 73 h 434"/>
                <a:gd name="T8" fmla="*/ 408 w 433"/>
                <a:gd name="T9" fmla="*/ 98 h 434"/>
                <a:gd name="T10" fmla="*/ 303 w 433"/>
                <a:gd name="T11" fmla="*/ 203 h 434"/>
                <a:gd name="T12" fmla="*/ 292 w 433"/>
                <a:gd name="T13" fmla="*/ 207 h 434"/>
                <a:gd name="T14" fmla="*/ 262 w 433"/>
                <a:gd name="T15" fmla="*/ 208 h 434"/>
                <a:gd name="T16" fmla="*/ 255 w 433"/>
                <a:gd name="T17" fmla="*/ 210 h 434"/>
                <a:gd name="T18" fmla="*/ 176 w 433"/>
                <a:gd name="T19" fmla="*/ 289 h 434"/>
                <a:gd name="T20" fmla="*/ 141 w 433"/>
                <a:gd name="T21" fmla="*/ 325 h 434"/>
                <a:gd name="T22" fmla="*/ 140 w 433"/>
                <a:gd name="T23" fmla="*/ 330 h 434"/>
                <a:gd name="T24" fmla="*/ 146 w 433"/>
                <a:gd name="T25" fmla="*/ 354 h 434"/>
                <a:gd name="T26" fmla="*/ 121 w 433"/>
                <a:gd name="T27" fmla="*/ 415 h 434"/>
                <a:gd name="T28" fmla="*/ 67 w 433"/>
                <a:gd name="T29" fmla="*/ 432 h 434"/>
                <a:gd name="T30" fmla="*/ 12 w 433"/>
                <a:gd name="T31" fmla="*/ 397 h 434"/>
                <a:gd name="T32" fmla="*/ 4 w 433"/>
                <a:gd name="T33" fmla="*/ 342 h 434"/>
                <a:gd name="T34" fmla="*/ 46 w 433"/>
                <a:gd name="T35" fmla="*/ 294 h 434"/>
                <a:gd name="T36" fmla="*/ 105 w 433"/>
                <a:gd name="T37" fmla="*/ 295 h 434"/>
                <a:gd name="T38" fmla="*/ 110 w 433"/>
                <a:gd name="T39" fmla="*/ 293 h 434"/>
                <a:gd name="T40" fmla="*/ 191 w 433"/>
                <a:gd name="T41" fmla="*/ 213 h 434"/>
                <a:gd name="T42" fmla="*/ 223 w 433"/>
                <a:gd name="T43" fmla="*/ 181 h 434"/>
                <a:gd name="T44" fmla="*/ 227 w 433"/>
                <a:gd name="T45" fmla="*/ 171 h 434"/>
                <a:gd name="T46" fmla="*/ 227 w 433"/>
                <a:gd name="T47" fmla="*/ 143 h 434"/>
                <a:gd name="T48" fmla="*/ 231 w 433"/>
                <a:gd name="T49" fmla="*/ 131 h 434"/>
                <a:gd name="T50" fmla="*/ 360 w 433"/>
                <a:gd name="T51" fmla="*/ 3 h 434"/>
                <a:gd name="T52" fmla="*/ 363 w 433"/>
                <a:gd name="T53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33" h="434">
                  <a:moveTo>
                    <a:pt x="363" y="0"/>
                  </a:moveTo>
                  <a:cubicBezTo>
                    <a:pt x="363" y="24"/>
                    <a:pt x="363" y="47"/>
                    <a:pt x="363" y="71"/>
                  </a:cubicBezTo>
                  <a:cubicBezTo>
                    <a:pt x="386" y="71"/>
                    <a:pt x="409" y="71"/>
                    <a:pt x="432" y="71"/>
                  </a:cubicBezTo>
                  <a:cubicBezTo>
                    <a:pt x="432" y="72"/>
                    <a:pt x="432" y="73"/>
                    <a:pt x="433" y="73"/>
                  </a:cubicBezTo>
                  <a:cubicBezTo>
                    <a:pt x="424" y="81"/>
                    <a:pt x="416" y="90"/>
                    <a:pt x="408" y="98"/>
                  </a:cubicBezTo>
                  <a:cubicBezTo>
                    <a:pt x="373" y="133"/>
                    <a:pt x="338" y="168"/>
                    <a:pt x="303" y="203"/>
                  </a:cubicBezTo>
                  <a:cubicBezTo>
                    <a:pt x="300" y="206"/>
                    <a:pt x="297" y="208"/>
                    <a:pt x="292" y="207"/>
                  </a:cubicBezTo>
                  <a:cubicBezTo>
                    <a:pt x="282" y="207"/>
                    <a:pt x="272" y="207"/>
                    <a:pt x="262" y="208"/>
                  </a:cubicBezTo>
                  <a:cubicBezTo>
                    <a:pt x="260" y="208"/>
                    <a:pt x="256" y="209"/>
                    <a:pt x="255" y="210"/>
                  </a:cubicBezTo>
                  <a:cubicBezTo>
                    <a:pt x="228" y="237"/>
                    <a:pt x="202" y="263"/>
                    <a:pt x="176" y="289"/>
                  </a:cubicBezTo>
                  <a:cubicBezTo>
                    <a:pt x="164" y="301"/>
                    <a:pt x="152" y="313"/>
                    <a:pt x="141" y="325"/>
                  </a:cubicBezTo>
                  <a:cubicBezTo>
                    <a:pt x="140" y="326"/>
                    <a:pt x="139" y="328"/>
                    <a:pt x="140" y="330"/>
                  </a:cubicBezTo>
                  <a:cubicBezTo>
                    <a:pt x="143" y="338"/>
                    <a:pt x="145" y="346"/>
                    <a:pt x="146" y="354"/>
                  </a:cubicBezTo>
                  <a:cubicBezTo>
                    <a:pt x="148" y="379"/>
                    <a:pt x="139" y="399"/>
                    <a:pt x="121" y="415"/>
                  </a:cubicBezTo>
                  <a:cubicBezTo>
                    <a:pt x="105" y="428"/>
                    <a:pt x="87" y="434"/>
                    <a:pt x="67" y="432"/>
                  </a:cubicBezTo>
                  <a:cubicBezTo>
                    <a:pt x="43" y="429"/>
                    <a:pt x="25" y="417"/>
                    <a:pt x="12" y="397"/>
                  </a:cubicBezTo>
                  <a:cubicBezTo>
                    <a:pt x="2" y="380"/>
                    <a:pt x="0" y="361"/>
                    <a:pt x="4" y="342"/>
                  </a:cubicBezTo>
                  <a:cubicBezTo>
                    <a:pt x="10" y="320"/>
                    <a:pt x="24" y="303"/>
                    <a:pt x="46" y="294"/>
                  </a:cubicBezTo>
                  <a:cubicBezTo>
                    <a:pt x="66" y="285"/>
                    <a:pt x="86" y="286"/>
                    <a:pt x="105" y="295"/>
                  </a:cubicBezTo>
                  <a:cubicBezTo>
                    <a:pt x="107" y="295"/>
                    <a:pt x="109" y="294"/>
                    <a:pt x="110" y="293"/>
                  </a:cubicBezTo>
                  <a:cubicBezTo>
                    <a:pt x="137" y="267"/>
                    <a:pt x="164" y="240"/>
                    <a:pt x="191" y="213"/>
                  </a:cubicBezTo>
                  <a:cubicBezTo>
                    <a:pt x="202" y="202"/>
                    <a:pt x="212" y="191"/>
                    <a:pt x="223" y="181"/>
                  </a:cubicBezTo>
                  <a:cubicBezTo>
                    <a:pt x="226" y="178"/>
                    <a:pt x="227" y="175"/>
                    <a:pt x="227" y="171"/>
                  </a:cubicBezTo>
                  <a:cubicBezTo>
                    <a:pt x="227" y="162"/>
                    <a:pt x="227" y="152"/>
                    <a:pt x="227" y="143"/>
                  </a:cubicBezTo>
                  <a:cubicBezTo>
                    <a:pt x="226" y="138"/>
                    <a:pt x="228" y="135"/>
                    <a:pt x="231" y="131"/>
                  </a:cubicBezTo>
                  <a:cubicBezTo>
                    <a:pt x="274" y="88"/>
                    <a:pt x="317" y="45"/>
                    <a:pt x="360" y="3"/>
                  </a:cubicBezTo>
                  <a:cubicBezTo>
                    <a:pt x="361" y="2"/>
                    <a:pt x="362" y="1"/>
                    <a:pt x="36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EFF6EB5-F4AD-4D53-ABF5-479FFE21528A}"/>
              </a:ext>
            </a:extLst>
          </p:cNvPr>
          <p:cNvGrpSpPr/>
          <p:nvPr/>
        </p:nvGrpSpPr>
        <p:grpSpPr>
          <a:xfrm>
            <a:off x="9251752" y="3724506"/>
            <a:ext cx="1045689" cy="934696"/>
            <a:chOff x="5418138" y="4568825"/>
            <a:chExt cx="568325" cy="508001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059EB11E-CEB3-4EF4-B11A-A085FAA9BB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963" y="4730750"/>
              <a:ext cx="128588" cy="346075"/>
            </a:xfrm>
            <a:custGeom>
              <a:avLst/>
              <a:gdLst>
                <a:gd name="T0" fmla="*/ 40 w 40"/>
                <a:gd name="T1" fmla="*/ 0 h 107"/>
                <a:gd name="T2" fmla="*/ 40 w 40"/>
                <a:gd name="T3" fmla="*/ 107 h 107"/>
                <a:gd name="T4" fmla="*/ 0 w 40"/>
                <a:gd name="T5" fmla="*/ 107 h 107"/>
                <a:gd name="T6" fmla="*/ 0 w 40"/>
                <a:gd name="T7" fmla="*/ 103 h 107"/>
                <a:gd name="T8" fmla="*/ 0 w 40"/>
                <a:gd name="T9" fmla="*/ 41 h 107"/>
                <a:gd name="T10" fmla="*/ 3 w 40"/>
                <a:gd name="T11" fmla="*/ 35 h 107"/>
                <a:gd name="T12" fmla="*/ 40 w 40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07">
                  <a:moveTo>
                    <a:pt x="40" y="0"/>
                  </a:moveTo>
                  <a:cubicBezTo>
                    <a:pt x="40" y="107"/>
                    <a:pt x="40" y="107"/>
                    <a:pt x="40" y="107"/>
                  </a:cubicBezTo>
                  <a:cubicBezTo>
                    <a:pt x="40" y="107"/>
                    <a:pt x="14" y="107"/>
                    <a:pt x="0" y="107"/>
                  </a:cubicBezTo>
                  <a:cubicBezTo>
                    <a:pt x="0" y="106"/>
                    <a:pt x="0" y="104"/>
                    <a:pt x="0" y="103"/>
                  </a:cubicBezTo>
                  <a:cubicBezTo>
                    <a:pt x="0" y="82"/>
                    <a:pt x="0" y="62"/>
                    <a:pt x="0" y="41"/>
                  </a:cubicBezTo>
                  <a:cubicBezTo>
                    <a:pt x="0" y="39"/>
                    <a:pt x="1" y="36"/>
                    <a:pt x="3" y="35"/>
                  </a:cubicBezTo>
                  <a:cubicBezTo>
                    <a:pt x="14" y="24"/>
                    <a:pt x="40" y="0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59C74A74-22B6-4B79-9765-1DC49446D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8138" y="4568825"/>
              <a:ext cx="568325" cy="323850"/>
            </a:xfrm>
            <a:custGeom>
              <a:avLst/>
              <a:gdLst>
                <a:gd name="T0" fmla="*/ 81 w 176"/>
                <a:gd name="T1" fmla="*/ 80 h 100"/>
                <a:gd name="T2" fmla="*/ 143 w 176"/>
                <a:gd name="T3" fmla="*/ 22 h 100"/>
                <a:gd name="T4" fmla="*/ 139 w 176"/>
                <a:gd name="T5" fmla="*/ 17 h 100"/>
                <a:gd name="T6" fmla="*/ 141 w 176"/>
                <a:gd name="T7" fmla="*/ 8 h 100"/>
                <a:gd name="T8" fmla="*/ 168 w 176"/>
                <a:gd name="T9" fmla="*/ 1 h 100"/>
                <a:gd name="T10" fmla="*/ 175 w 176"/>
                <a:gd name="T11" fmla="*/ 9 h 100"/>
                <a:gd name="T12" fmla="*/ 168 w 176"/>
                <a:gd name="T13" fmla="*/ 34 h 100"/>
                <a:gd name="T14" fmla="*/ 158 w 176"/>
                <a:gd name="T15" fmla="*/ 37 h 100"/>
                <a:gd name="T16" fmla="*/ 154 w 176"/>
                <a:gd name="T17" fmla="*/ 31 h 100"/>
                <a:gd name="T18" fmla="*/ 134 w 176"/>
                <a:gd name="T19" fmla="*/ 49 h 100"/>
                <a:gd name="T20" fmla="*/ 84 w 176"/>
                <a:gd name="T21" fmla="*/ 96 h 100"/>
                <a:gd name="T22" fmla="*/ 77 w 176"/>
                <a:gd name="T23" fmla="*/ 96 h 100"/>
                <a:gd name="T24" fmla="*/ 51 w 176"/>
                <a:gd name="T25" fmla="*/ 70 h 100"/>
                <a:gd name="T26" fmla="*/ 44 w 176"/>
                <a:gd name="T27" fmla="*/ 69 h 100"/>
                <a:gd name="T28" fmla="*/ 10 w 176"/>
                <a:gd name="T29" fmla="*/ 100 h 100"/>
                <a:gd name="T30" fmla="*/ 9 w 176"/>
                <a:gd name="T31" fmla="*/ 100 h 100"/>
                <a:gd name="T32" fmla="*/ 10 w 176"/>
                <a:gd name="T33" fmla="*/ 82 h 100"/>
                <a:gd name="T34" fmla="*/ 45 w 176"/>
                <a:gd name="T35" fmla="*/ 50 h 100"/>
                <a:gd name="T36" fmla="*/ 51 w 176"/>
                <a:gd name="T37" fmla="*/ 50 h 100"/>
                <a:gd name="T38" fmla="*/ 79 w 176"/>
                <a:gd name="T39" fmla="*/ 78 h 100"/>
                <a:gd name="T40" fmla="*/ 81 w 176"/>
                <a:gd name="T41" fmla="*/ 8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" h="100">
                  <a:moveTo>
                    <a:pt x="81" y="80"/>
                  </a:moveTo>
                  <a:cubicBezTo>
                    <a:pt x="102" y="60"/>
                    <a:pt x="122" y="41"/>
                    <a:pt x="143" y="22"/>
                  </a:cubicBezTo>
                  <a:cubicBezTo>
                    <a:pt x="141" y="20"/>
                    <a:pt x="140" y="19"/>
                    <a:pt x="139" y="17"/>
                  </a:cubicBezTo>
                  <a:cubicBezTo>
                    <a:pt x="135" y="14"/>
                    <a:pt x="136" y="10"/>
                    <a:pt x="141" y="8"/>
                  </a:cubicBezTo>
                  <a:cubicBezTo>
                    <a:pt x="150" y="6"/>
                    <a:pt x="159" y="3"/>
                    <a:pt x="168" y="1"/>
                  </a:cubicBezTo>
                  <a:cubicBezTo>
                    <a:pt x="173" y="0"/>
                    <a:pt x="176" y="3"/>
                    <a:pt x="175" y="9"/>
                  </a:cubicBezTo>
                  <a:cubicBezTo>
                    <a:pt x="173" y="17"/>
                    <a:pt x="170" y="26"/>
                    <a:pt x="168" y="34"/>
                  </a:cubicBezTo>
                  <a:cubicBezTo>
                    <a:pt x="166" y="40"/>
                    <a:pt x="163" y="41"/>
                    <a:pt x="158" y="37"/>
                  </a:cubicBezTo>
                  <a:cubicBezTo>
                    <a:pt x="157" y="35"/>
                    <a:pt x="155" y="33"/>
                    <a:pt x="154" y="31"/>
                  </a:cubicBezTo>
                  <a:cubicBezTo>
                    <a:pt x="147" y="38"/>
                    <a:pt x="140" y="44"/>
                    <a:pt x="134" y="49"/>
                  </a:cubicBezTo>
                  <a:cubicBezTo>
                    <a:pt x="117" y="65"/>
                    <a:pt x="100" y="80"/>
                    <a:pt x="84" y="96"/>
                  </a:cubicBezTo>
                  <a:cubicBezTo>
                    <a:pt x="81" y="99"/>
                    <a:pt x="79" y="98"/>
                    <a:pt x="77" y="96"/>
                  </a:cubicBezTo>
                  <a:cubicBezTo>
                    <a:pt x="68" y="87"/>
                    <a:pt x="59" y="78"/>
                    <a:pt x="51" y="70"/>
                  </a:cubicBezTo>
                  <a:cubicBezTo>
                    <a:pt x="48" y="67"/>
                    <a:pt x="47" y="67"/>
                    <a:pt x="44" y="69"/>
                  </a:cubicBezTo>
                  <a:cubicBezTo>
                    <a:pt x="33" y="80"/>
                    <a:pt x="21" y="90"/>
                    <a:pt x="10" y="100"/>
                  </a:cubicBezTo>
                  <a:cubicBezTo>
                    <a:pt x="9" y="100"/>
                    <a:pt x="9" y="100"/>
                    <a:pt x="9" y="100"/>
                  </a:cubicBezTo>
                  <a:cubicBezTo>
                    <a:pt x="0" y="90"/>
                    <a:pt x="0" y="90"/>
                    <a:pt x="10" y="82"/>
                  </a:cubicBezTo>
                  <a:cubicBezTo>
                    <a:pt x="21" y="71"/>
                    <a:pt x="33" y="61"/>
                    <a:pt x="45" y="50"/>
                  </a:cubicBezTo>
                  <a:cubicBezTo>
                    <a:pt x="47" y="48"/>
                    <a:pt x="49" y="48"/>
                    <a:pt x="51" y="50"/>
                  </a:cubicBezTo>
                  <a:cubicBezTo>
                    <a:pt x="60" y="60"/>
                    <a:pt x="70" y="69"/>
                    <a:pt x="79" y="78"/>
                  </a:cubicBezTo>
                  <a:cubicBezTo>
                    <a:pt x="80" y="79"/>
                    <a:pt x="80" y="79"/>
                    <a:pt x="81" y="8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15734421-AE06-4DC1-824F-48FA24DDF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9888" y="4856163"/>
              <a:ext cx="130175" cy="220663"/>
            </a:xfrm>
            <a:custGeom>
              <a:avLst/>
              <a:gdLst>
                <a:gd name="T0" fmla="*/ 37 w 40"/>
                <a:gd name="T1" fmla="*/ 0 h 68"/>
                <a:gd name="T2" fmla="*/ 40 w 40"/>
                <a:gd name="T3" fmla="*/ 2 h 68"/>
                <a:gd name="T4" fmla="*/ 40 w 40"/>
                <a:gd name="T5" fmla="*/ 67 h 68"/>
                <a:gd name="T6" fmla="*/ 40 w 40"/>
                <a:gd name="T7" fmla="*/ 68 h 68"/>
                <a:gd name="T8" fmla="*/ 0 w 40"/>
                <a:gd name="T9" fmla="*/ 68 h 68"/>
                <a:gd name="T10" fmla="*/ 0 w 40"/>
                <a:gd name="T11" fmla="*/ 34 h 68"/>
                <a:gd name="T12" fmla="*/ 1 w 40"/>
                <a:gd name="T13" fmla="*/ 32 h 68"/>
                <a:gd name="T14" fmla="*/ 37 w 40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68">
                  <a:moveTo>
                    <a:pt x="37" y="0"/>
                  </a:moveTo>
                  <a:cubicBezTo>
                    <a:pt x="40" y="2"/>
                    <a:pt x="40" y="2"/>
                    <a:pt x="40" y="2"/>
                  </a:cubicBezTo>
                  <a:cubicBezTo>
                    <a:pt x="40" y="24"/>
                    <a:pt x="40" y="46"/>
                    <a:pt x="40" y="67"/>
                  </a:cubicBezTo>
                  <a:cubicBezTo>
                    <a:pt x="40" y="67"/>
                    <a:pt x="40" y="68"/>
                    <a:pt x="40" y="68"/>
                  </a:cubicBezTo>
                  <a:cubicBezTo>
                    <a:pt x="27" y="68"/>
                    <a:pt x="14" y="68"/>
                    <a:pt x="0" y="68"/>
                  </a:cubicBezTo>
                  <a:cubicBezTo>
                    <a:pt x="0" y="57"/>
                    <a:pt x="0" y="45"/>
                    <a:pt x="0" y="34"/>
                  </a:cubicBezTo>
                  <a:cubicBezTo>
                    <a:pt x="0" y="33"/>
                    <a:pt x="1" y="32"/>
                    <a:pt x="1" y="32"/>
                  </a:cubicBezTo>
                  <a:cubicBezTo>
                    <a:pt x="13" y="21"/>
                    <a:pt x="37" y="0"/>
                    <a:pt x="3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422ED166-3B9D-4A26-9603-D883C031D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1338" y="4895850"/>
              <a:ext cx="128588" cy="180975"/>
            </a:xfrm>
            <a:custGeom>
              <a:avLst/>
              <a:gdLst>
                <a:gd name="T0" fmla="*/ 40 w 40"/>
                <a:gd name="T1" fmla="*/ 0 h 56"/>
                <a:gd name="T2" fmla="*/ 40 w 40"/>
                <a:gd name="T3" fmla="*/ 56 h 56"/>
                <a:gd name="T4" fmla="*/ 0 w 40"/>
                <a:gd name="T5" fmla="*/ 56 h 56"/>
                <a:gd name="T6" fmla="*/ 0 w 40"/>
                <a:gd name="T7" fmla="*/ 2 h 56"/>
                <a:gd name="T8" fmla="*/ 14 w 40"/>
                <a:gd name="T9" fmla="*/ 17 h 56"/>
                <a:gd name="T10" fmla="*/ 21 w 40"/>
                <a:gd name="T11" fmla="*/ 17 h 56"/>
                <a:gd name="T12" fmla="*/ 40 w 40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56">
                  <a:moveTo>
                    <a:pt x="40" y="0"/>
                  </a:moveTo>
                  <a:cubicBezTo>
                    <a:pt x="40" y="19"/>
                    <a:pt x="40" y="37"/>
                    <a:pt x="40" y="56"/>
                  </a:cubicBezTo>
                  <a:cubicBezTo>
                    <a:pt x="27" y="56"/>
                    <a:pt x="14" y="56"/>
                    <a:pt x="0" y="56"/>
                  </a:cubicBezTo>
                  <a:cubicBezTo>
                    <a:pt x="0" y="39"/>
                    <a:pt x="0" y="2"/>
                    <a:pt x="0" y="2"/>
                  </a:cubicBezTo>
                  <a:cubicBezTo>
                    <a:pt x="0" y="2"/>
                    <a:pt x="10" y="12"/>
                    <a:pt x="14" y="17"/>
                  </a:cubicBezTo>
                  <a:cubicBezTo>
                    <a:pt x="16" y="19"/>
                    <a:pt x="18" y="20"/>
                    <a:pt x="21" y="17"/>
                  </a:cubicBezTo>
                  <a:cubicBezTo>
                    <a:pt x="27" y="11"/>
                    <a:pt x="33" y="6"/>
                    <a:pt x="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ACABA790-4C37-4E65-AA7D-60FE963DF23B}"/>
              </a:ext>
            </a:extLst>
          </p:cNvPr>
          <p:cNvSpPr/>
          <p:nvPr/>
        </p:nvSpPr>
        <p:spPr>
          <a:xfrm>
            <a:off x="807915" y="5540688"/>
            <a:ext cx="10403009" cy="485208"/>
          </a:xfrm>
          <a:prstGeom prst="ellipse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FDBB10A-8DCF-4CE4-A6C2-B24C2182EA77}"/>
              </a:ext>
            </a:extLst>
          </p:cNvPr>
          <p:cNvSpPr txBox="1"/>
          <p:nvPr/>
        </p:nvSpPr>
        <p:spPr>
          <a:xfrm>
            <a:off x="368560" y="6175509"/>
            <a:ext cx="1136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  <a:hlinkClick r:id="rId3"/>
              </a:rPr>
              <a:t>www.wicid.tv/cy/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  <a:hlinkClick r:id="rId3"/>
              </a:rPr>
              <a:t>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4205160" y="2321007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Cam 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3951478" y="2715038"/>
            <a:ext cx="1929137" cy="10772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altLang="en-US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Gwiriwch eich </a:t>
            </a:r>
            <a:r>
              <a:rPr lang="cy-GB" altLang="en-US" sz="1600" b="1" dirty="0" err="1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ebost</a:t>
            </a:r>
            <a:r>
              <a:rPr lang="cy-GB" altLang="en-US" sz="16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am eich manylion mewngofnodi</a:t>
            </a:r>
            <a:r>
              <a:rPr lang="cy-GB" altLang="en-US" sz="5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cy-GB" altLang="en-US" sz="1200" b="1" dirty="0">
              <a:solidFill>
                <a:schemeClr val="bg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6614519" y="2336815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Cam 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6214608" y="2736644"/>
            <a:ext cx="23019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alt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Mewngofnodi gan ddefnyddio'ch enw defnyddiwr a'ch cyfrinair</a:t>
            </a:r>
            <a:r>
              <a:rPr lang="cy-GB" altLang="en-US" sz="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cy-GB" altLang="en-US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C4F309-5697-47D4-B491-35FDBCB48E46}"/>
              </a:ext>
            </a:extLst>
          </p:cNvPr>
          <p:cNvSpPr txBox="1"/>
          <p:nvPr/>
        </p:nvSpPr>
        <p:spPr>
          <a:xfrm>
            <a:off x="9097530" y="2351814"/>
            <a:ext cx="119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Cam 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CA2723-1ACF-4A01-8803-6770F86ECAFE}"/>
              </a:ext>
            </a:extLst>
          </p:cNvPr>
          <p:cNvSpPr txBox="1"/>
          <p:nvPr/>
        </p:nvSpPr>
        <p:spPr>
          <a:xfrm>
            <a:off x="8674630" y="2709269"/>
            <a:ext cx="2124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y-GB" alt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Mewngofnodi bob dydd a chwblhau'r tasgau a neilltuwyd</a:t>
            </a:r>
          </a:p>
        </p:txBody>
      </p:sp>
    </p:spTree>
    <p:extLst>
      <p:ext uri="{BB962C8B-B14F-4D97-AF65-F5344CB8AC3E}">
        <p14:creationId xmlns:p14="http://schemas.microsoft.com/office/powerpoint/2010/main" val="162103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1194361DAAC43948A8618989984FB" ma:contentTypeVersion="12" ma:contentTypeDescription="Create a new document." ma:contentTypeScope="" ma:versionID="4cf8759ad5d16db13e1710a5e2b1eb5b">
  <xsd:schema xmlns:xsd="http://www.w3.org/2001/XMLSchema" xmlns:xs="http://www.w3.org/2001/XMLSchema" xmlns:p="http://schemas.microsoft.com/office/2006/metadata/properties" xmlns:ns3="24bec4f9-9661-473a-a3f3-2cc24f76e428" xmlns:ns4="5b83f891-e673-4d31-a899-7628eb933d3c" targetNamespace="http://schemas.microsoft.com/office/2006/metadata/properties" ma:root="true" ma:fieldsID="38459fb079ac884e2c5beca8bbc4cc15" ns3:_="" ns4:_="">
    <xsd:import namespace="24bec4f9-9661-473a-a3f3-2cc24f76e428"/>
    <xsd:import namespace="5b83f891-e673-4d31-a899-7628eb933d3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ec4f9-9661-473a-a3f3-2cc24f76e4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f891-e673-4d31-a899-7628eb933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9AFAB-16E6-4115-BAB8-19863BC59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ec4f9-9661-473a-a3f3-2cc24f76e428"/>
    <ds:schemaRef ds:uri="5b83f891-e673-4d31-a899-7628eb933d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4F805F-B8A6-4EE0-ACBD-7A152BF9AE54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24bec4f9-9661-473a-a3f3-2cc24f76e428"/>
    <ds:schemaRef ds:uri="http://schemas.microsoft.com/office/infopath/2007/PartnerControls"/>
    <ds:schemaRef ds:uri="http://schemas.openxmlformats.org/package/2006/metadata/core-properties"/>
    <ds:schemaRef ds:uri="5b83f891-e673-4d31-a899-7628eb933d3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4019CA0-64A8-4CF2-B223-69642F850A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13911</TotalTime>
  <Words>84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Truelove, Rhys</cp:lastModifiedBy>
  <cp:revision>1020</cp:revision>
  <dcterms:created xsi:type="dcterms:W3CDTF">2017-12-05T16:25:52Z</dcterms:created>
  <dcterms:modified xsi:type="dcterms:W3CDTF">2020-07-06T08:48:36Z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0x010100B0B1194361DAAC43948A8618989984FB</vt:lpwstr>
  </property>
</Properties>
</file>